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0.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3.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 id="2147483716" r:id="rId5"/>
    <p:sldMasterId id="2147483720" r:id="rId6"/>
    <p:sldMasterId id="2147483723" r:id="rId7"/>
    <p:sldMasterId id="2147483758" r:id="rId8"/>
    <p:sldMasterId id="2147483793" r:id="rId9"/>
    <p:sldMasterId id="2147483806" r:id="rId10"/>
    <p:sldMasterId id="2147483816" r:id="rId11"/>
    <p:sldMasterId id="2147483828" r:id="rId12"/>
    <p:sldMasterId id="2147483840" r:id="rId13"/>
    <p:sldMasterId id="2147483847" r:id="rId14"/>
    <p:sldMasterId id="2147483852" r:id="rId15"/>
    <p:sldMasterId id="2147483860" r:id="rId16"/>
    <p:sldMasterId id="2147483661" r:id="rId17"/>
  </p:sldMasterIdLst>
  <p:notesMasterIdLst>
    <p:notesMasterId r:id="rId40"/>
  </p:notesMasterIdLst>
  <p:sldIdLst>
    <p:sldId id="4539" r:id="rId18"/>
    <p:sldId id="13377" r:id="rId19"/>
    <p:sldId id="13378" r:id="rId20"/>
    <p:sldId id="13394" r:id="rId21"/>
    <p:sldId id="13395" r:id="rId22"/>
    <p:sldId id="13385" r:id="rId23"/>
    <p:sldId id="13393" r:id="rId24"/>
    <p:sldId id="13379" r:id="rId25"/>
    <p:sldId id="13374" r:id="rId26"/>
    <p:sldId id="13380" r:id="rId27"/>
    <p:sldId id="13382" r:id="rId28"/>
    <p:sldId id="13387" r:id="rId29"/>
    <p:sldId id="13376" r:id="rId30"/>
    <p:sldId id="13383" r:id="rId31"/>
    <p:sldId id="13384" r:id="rId32"/>
    <p:sldId id="13386" r:id="rId33"/>
    <p:sldId id="13389" r:id="rId34"/>
    <p:sldId id="13391" r:id="rId35"/>
    <p:sldId id="13388" r:id="rId36"/>
    <p:sldId id="13392" r:id="rId37"/>
    <p:sldId id="13390" r:id="rId38"/>
    <p:sldId id="133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7E75F9-30B3-4B3C-976F-F83F636A80E8}" v="3" dt="2021-02-03T21:34:23.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9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microsoft.com/office/2015/10/relationships/revisionInfo" Target="revisionInfo.xml"/><Relationship Id="rId20" Type="http://schemas.openxmlformats.org/officeDocument/2006/relationships/slide" Target="slides/slide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Blouin" userId="d7eaa1da-ea59-4dba-a8df-29de8d3a915f" providerId="ADAL" clId="{237E75F9-30B3-4B3C-976F-F83F636A80E8}"/>
    <pc:docChg chg="undo redo custSel modSld">
      <pc:chgData name="Kyle Blouin" userId="d7eaa1da-ea59-4dba-a8df-29de8d3a915f" providerId="ADAL" clId="{237E75F9-30B3-4B3C-976F-F83F636A80E8}" dt="2021-02-03T21:38:32.052" v="421" actId="207"/>
      <pc:docMkLst>
        <pc:docMk/>
      </pc:docMkLst>
      <pc:sldChg chg="addSp delSp modSp mod modClrScheme chgLayout">
        <pc:chgData name="Kyle Blouin" userId="d7eaa1da-ea59-4dba-a8df-29de8d3a915f" providerId="ADAL" clId="{237E75F9-30B3-4B3C-976F-F83F636A80E8}" dt="2021-02-03T21:03:16.423" v="14" actId="478"/>
        <pc:sldMkLst>
          <pc:docMk/>
          <pc:sldMk cId="2933063731" sldId="4539"/>
        </pc:sldMkLst>
        <pc:spChg chg="del mod ord">
          <ac:chgData name="Kyle Blouin" userId="d7eaa1da-ea59-4dba-a8df-29de8d3a915f" providerId="ADAL" clId="{237E75F9-30B3-4B3C-976F-F83F636A80E8}" dt="2021-02-03T21:02:22.539" v="1" actId="478"/>
          <ac:spMkLst>
            <pc:docMk/>
            <pc:sldMk cId="2933063731" sldId="4539"/>
            <ac:spMk id="2" creationId="{00000000-0000-0000-0000-000000000000}"/>
          </ac:spMkLst>
        </pc:spChg>
        <pc:spChg chg="add mod ord">
          <ac:chgData name="Kyle Blouin" userId="d7eaa1da-ea59-4dba-a8df-29de8d3a915f" providerId="ADAL" clId="{237E75F9-30B3-4B3C-976F-F83F636A80E8}" dt="2021-02-03T21:02:51.544" v="12" actId="20577"/>
          <ac:spMkLst>
            <pc:docMk/>
            <pc:sldMk cId="2933063731" sldId="4539"/>
            <ac:spMk id="3" creationId="{E75375E2-4E9E-44CF-81C0-43739625AF48}"/>
          </ac:spMkLst>
        </pc:spChg>
        <pc:spChg chg="add del mod ord">
          <ac:chgData name="Kyle Blouin" userId="d7eaa1da-ea59-4dba-a8df-29de8d3a915f" providerId="ADAL" clId="{237E75F9-30B3-4B3C-976F-F83F636A80E8}" dt="2021-02-03T21:03:16.423" v="14" actId="478"/>
          <ac:spMkLst>
            <pc:docMk/>
            <pc:sldMk cId="2933063731" sldId="4539"/>
            <ac:spMk id="4" creationId="{F09470A5-AF75-4BEA-9937-A800C0CDA248}"/>
          </ac:spMkLst>
        </pc:spChg>
        <pc:spChg chg="add del mod ord">
          <ac:chgData name="Kyle Blouin" userId="d7eaa1da-ea59-4dba-a8df-29de8d3a915f" providerId="ADAL" clId="{237E75F9-30B3-4B3C-976F-F83F636A80E8}" dt="2021-02-03T21:03:13.138" v="13" actId="478"/>
          <ac:spMkLst>
            <pc:docMk/>
            <pc:sldMk cId="2933063731" sldId="4539"/>
            <ac:spMk id="5" creationId="{196C6E52-7EDC-46AC-9069-49F0D686046D}"/>
          </ac:spMkLst>
        </pc:spChg>
      </pc:sldChg>
      <pc:sldChg chg="addSp delSp modSp mod modClrScheme chgLayout">
        <pc:chgData name="Kyle Blouin" userId="d7eaa1da-ea59-4dba-a8df-29de8d3a915f" providerId="ADAL" clId="{237E75F9-30B3-4B3C-976F-F83F636A80E8}" dt="2021-02-03T21:38:32.052" v="421" actId="207"/>
        <pc:sldMkLst>
          <pc:docMk/>
          <pc:sldMk cId="848205673" sldId="13374"/>
        </pc:sldMkLst>
        <pc:spChg chg="mod">
          <ac:chgData name="Kyle Blouin" userId="d7eaa1da-ea59-4dba-a8df-29de8d3a915f" providerId="ADAL" clId="{237E75F9-30B3-4B3C-976F-F83F636A80E8}" dt="2021-02-03T21:38:32.052" v="421" actId="207"/>
          <ac:spMkLst>
            <pc:docMk/>
            <pc:sldMk cId="848205673" sldId="13374"/>
            <ac:spMk id="2" creationId="{1F55CE00-888A-4BE2-BC77-91B3B981BF8D}"/>
          </ac:spMkLst>
        </pc:spChg>
        <pc:spChg chg="add del mod ord">
          <ac:chgData name="Kyle Blouin" userId="d7eaa1da-ea59-4dba-a8df-29de8d3a915f" providerId="ADAL" clId="{237E75F9-30B3-4B3C-976F-F83F636A80E8}" dt="2021-02-03T21:11:41.917" v="256" actId="700"/>
          <ac:spMkLst>
            <pc:docMk/>
            <pc:sldMk cId="848205673" sldId="13374"/>
            <ac:spMk id="3" creationId="{CA5E0D1C-F927-4292-939B-808A4ABB5D04}"/>
          </ac:spMkLst>
        </pc:spChg>
        <pc:spChg chg="mod ord">
          <ac:chgData name="Kyle Blouin" userId="d7eaa1da-ea59-4dba-a8df-29de8d3a915f" providerId="ADAL" clId="{237E75F9-30B3-4B3C-976F-F83F636A80E8}" dt="2021-02-03T21:33:42.891" v="406" actId="14100"/>
          <ac:spMkLst>
            <pc:docMk/>
            <pc:sldMk cId="848205673" sldId="13374"/>
            <ac:spMk id="50" creationId="{7E54BF6E-824C-47E1-8B76-790AF0505936}"/>
          </ac:spMkLst>
        </pc:spChg>
        <pc:spChg chg="mod">
          <ac:chgData name="Kyle Blouin" userId="d7eaa1da-ea59-4dba-a8df-29de8d3a915f" providerId="ADAL" clId="{237E75F9-30B3-4B3C-976F-F83F636A80E8}" dt="2021-02-03T21:15:39.991" v="321" actId="1035"/>
          <ac:spMkLst>
            <pc:docMk/>
            <pc:sldMk cId="848205673" sldId="13374"/>
            <ac:spMk id="51" creationId="{071A8B20-8D5F-463D-A11C-5AFC153E134A}"/>
          </ac:spMkLst>
        </pc:spChg>
        <pc:spChg chg="mod">
          <ac:chgData name="Kyle Blouin" userId="d7eaa1da-ea59-4dba-a8df-29de8d3a915f" providerId="ADAL" clId="{237E75F9-30B3-4B3C-976F-F83F636A80E8}" dt="2021-02-03T21:15:39.991" v="321" actId="1035"/>
          <ac:spMkLst>
            <pc:docMk/>
            <pc:sldMk cId="848205673" sldId="13374"/>
            <ac:spMk id="52" creationId="{D0CFCC73-5D90-45FF-9B28-7BC9970312E2}"/>
          </ac:spMkLst>
        </pc:spChg>
        <pc:spChg chg="mod">
          <ac:chgData name="Kyle Blouin" userId="d7eaa1da-ea59-4dba-a8df-29de8d3a915f" providerId="ADAL" clId="{237E75F9-30B3-4B3C-976F-F83F636A80E8}" dt="2021-02-03T21:15:39.991" v="321" actId="1035"/>
          <ac:spMkLst>
            <pc:docMk/>
            <pc:sldMk cId="848205673" sldId="13374"/>
            <ac:spMk id="53" creationId="{028FBE54-16D5-44FE-BC47-D6AC65814616}"/>
          </ac:spMkLst>
        </pc:spChg>
        <pc:spChg chg="mod">
          <ac:chgData name="Kyle Blouin" userId="d7eaa1da-ea59-4dba-a8df-29de8d3a915f" providerId="ADAL" clId="{237E75F9-30B3-4B3C-976F-F83F636A80E8}" dt="2021-02-03T21:15:39.991" v="321" actId="1035"/>
          <ac:spMkLst>
            <pc:docMk/>
            <pc:sldMk cId="848205673" sldId="13374"/>
            <ac:spMk id="54" creationId="{57A48FC2-780E-4C0A-B590-7CF0524A4545}"/>
          </ac:spMkLst>
        </pc:spChg>
        <pc:spChg chg="mod">
          <ac:chgData name="Kyle Blouin" userId="d7eaa1da-ea59-4dba-a8df-29de8d3a915f" providerId="ADAL" clId="{237E75F9-30B3-4B3C-976F-F83F636A80E8}" dt="2021-02-03T21:15:39.991" v="321" actId="1035"/>
          <ac:spMkLst>
            <pc:docMk/>
            <pc:sldMk cId="848205673" sldId="13374"/>
            <ac:spMk id="55" creationId="{BFADD996-19B4-49D5-AFB5-1C9CEDFB4BD5}"/>
          </ac:spMkLst>
        </pc:spChg>
        <pc:spChg chg="mod">
          <ac:chgData name="Kyle Blouin" userId="d7eaa1da-ea59-4dba-a8df-29de8d3a915f" providerId="ADAL" clId="{237E75F9-30B3-4B3C-976F-F83F636A80E8}" dt="2021-02-03T21:19:28.457" v="328" actId="208"/>
          <ac:spMkLst>
            <pc:docMk/>
            <pc:sldMk cId="848205673" sldId="13374"/>
            <ac:spMk id="57" creationId="{7EE92822-60A5-44F9-901D-8BDE4F65EBDB}"/>
          </ac:spMkLst>
        </pc:spChg>
        <pc:spChg chg="mod">
          <ac:chgData name="Kyle Blouin" userId="d7eaa1da-ea59-4dba-a8df-29de8d3a915f" providerId="ADAL" clId="{237E75F9-30B3-4B3C-976F-F83F636A80E8}" dt="2021-02-03T21:19:28.457" v="328" actId="208"/>
          <ac:spMkLst>
            <pc:docMk/>
            <pc:sldMk cId="848205673" sldId="13374"/>
            <ac:spMk id="58" creationId="{352E4F31-1745-47FC-B69D-D62D73EE4FF0}"/>
          </ac:spMkLst>
        </pc:spChg>
        <pc:spChg chg="mod">
          <ac:chgData name="Kyle Blouin" userId="d7eaa1da-ea59-4dba-a8df-29de8d3a915f" providerId="ADAL" clId="{237E75F9-30B3-4B3C-976F-F83F636A80E8}" dt="2021-02-03T21:15:39.991" v="321" actId="1035"/>
          <ac:spMkLst>
            <pc:docMk/>
            <pc:sldMk cId="848205673" sldId="13374"/>
            <ac:spMk id="59" creationId="{3A24F8E6-89D0-4665-9A15-84AA34A998FE}"/>
          </ac:spMkLst>
        </pc:spChg>
        <pc:spChg chg="mod">
          <ac:chgData name="Kyle Blouin" userId="d7eaa1da-ea59-4dba-a8df-29de8d3a915f" providerId="ADAL" clId="{237E75F9-30B3-4B3C-976F-F83F636A80E8}" dt="2021-02-03T21:33:55.063" v="407" actId="207"/>
          <ac:spMkLst>
            <pc:docMk/>
            <pc:sldMk cId="848205673" sldId="13374"/>
            <ac:spMk id="63" creationId="{4D44F9F3-2980-48DF-A4C8-13A9A9C590EF}"/>
          </ac:spMkLst>
        </pc:spChg>
        <pc:spChg chg="mod">
          <ac:chgData name="Kyle Blouin" userId="d7eaa1da-ea59-4dba-a8df-29de8d3a915f" providerId="ADAL" clId="{237E75F9-30B3-4B3C-976F-F83F636A80E8}" dt="2021-02-03T21:34:23.027" v="413" actId="20578"/>
          <ac:spMkLst>
            <pc:docMk/>
            <pc:sldMk cId="848205673" sldId="13374"/>
            <ac:spMk id="64" creationId="{DF2A4D97-58EB-4150-B290-34E6AAE631F1}"/>
          </ac:spMkLst>
        </pc:spChg>
        <pc:spChg chg="mod">
          <ac:chgData name="Kyle Blouin" userId="d7eaa1da-ea59-4dba-a8df-29de8d3a915f" providerId="ADAL" clId="{237E75F9-30B3-4B3C-976F-F83F636A80E8}" dt="2021-02-03T21:34:35.789" v="414" actId="207"/>
          <ac:spMkLst>
            <pc:docMk/>
            <pc:sldMk cId="848205673" sldId="13374"/>
            <ac:spMk id="65" creationId="{6D9823D4-BE72-4591-B8E6-44C102A8AD17}"/>
          </ac:spMkLst>
        </pc:spChg>
        <pc:spChg chg="mod">
          <ac:chgData name="Kyle Blouin" userId="d7eaa1da-ea59-4dba-a8df-29de8d3a915f" providerId="ADAL" clId="{237E75F9-30B3-4B3C-976F-F83F636A80E8}" dt="2021-02-03T21:34:45.160" v="415" actId="207"/>
          <ac:spMkLst>
            <pc:docMk/>
            <pc:sldMk cId="848205673" sldId="13374"/>
            <ac:spMk id="66" creationId="{3228D3FB-72F9-4579-AA85-3ACEE66C7E16}"/>
          </ac:spMkLst>
        </pc:spChg>
        <pc:spChg chg="mod">
          <ac:chgData name="Kyle Blouin" userId="d7eaa1da-ea59-4dba-a8df-29de8d3a915f" providerId="ADAL" clId="{237E75F9-30B3-4B3C-976F-F83F636A80E8}" dt="2021-02-03T21:34:50.432" v="416" actId="207"/>
          <ac:spMkLst>
            <pc:docMk/>
            <pc:sldMk cId="848205673" sldId="13374"/>
            <ac:spMk id="67" creationId="{66F10DD7-2801-4AA9-AEFC-B94271DB513D}"/>
          </ac:spMkLst>
        </pc:spChg>
        <pc:spChg chg="mod">
          <ac:chgData name="Kyle Blouin" userId="d7eaa1da-ea59-4dba-a8df-29de8d3a915f" providerId="ADAL" clId="{237E75F9-30B3-4B3C-976F-F83F636A80E8}" dt="2021-02-03T21:35:33.370" v="418" actId="208"/>
          <ac:spMkLst>
            <pc:docMk/>
            <pc:sldMk cId="848205673" sldId="13374"/>
            <ac:spMk id="68" creationId="{40FF1D74-02A1-45EC-B25C-70F070643D65}"/>
          </ac:spMkLst>
        </pc:spChg>
        <pc:spChg chg="mod">
          <ac:chgData name="Kyle Blouin" userId="d7eaa1da-ea59-4dba-a8df-29de8d3a915f" providerId="ADAL" clId="{237E75F9-30B3-4B3C-976F-F83F636A80E8}" dt="2021-02-03T21:35:39.177" v="419" actId="208"/>
          <ac:spMkLst>
            <pc:docMk/>
            <pc:sldMk cId="848205673" sldId="13374"/>
            <ac:spMk id="69" creationId="{4242B511-B44C-4182-B21A-2D9CEA36CDB3}"/>
          </ac:spMkLst>
        </pc:spChg>
        <pc:spChg chg="mod">
          <ac:chgData name="Kyle Blouin" userId="d7eaa1da-ea59-4dba-a8df-29de8d3a915f" providerId="ADAL" clId="{237E75F9-30B3-4B3C-976F-F83F636A80E8}" dt="2021-02-03T21:23:23.159" v="384" actId="20577"/>
          <ac:spMkLst>
            <pc:docMk/>
            <pc:sldMk cId="848205673" sldId="13374"/>
            <ac:spMk id="70" creationId="{A626B19C-1352-40F2-AF8B-C2484F25312E}"/>
          </ac:spMkLst>
        </pc:spChg>
        <pc:spChg chg="mod">
          <ac:chgData name="Kyle Blouin" userId="d7eaa1da-ea59-4dba-a8df-29de8d3a915f" providerId="ADAL" clId="{237E75F9-30B3-4B3C-976F-F83F636A80E8}" dt="2021-02-03T21:23:30.975" v="390" actId="20577"/>
          <ac:spMkLst>
            <pc:docMk/>
            <pc:sldMk cId="848205673" sldId="13374"/>
            <ac:spMk id="72" creationId="{28E66C48-30CD-4509-BDE0-AFE6BDFB088F}"/>
          </ac:spMkLst>
        </pc:spChg>
        <pc:grpChg chg="mod">
          <ac:chgData name="Kyle Blouin" userId="d7eaa1da-ea59-4dba-a8df-29de8d3a915f" providerId="ADAL" clId="{237E75F9-30B3-4B3C-976F-F83F636A80E8}" dt="2021-02-03T21:16:08.159" v="322" actId="207"/>
          <ac:grpSpMkLst>
            <pc:docMk/>
            <pc:sldMk cId="848205673" sldId="13374"/>
            <ac:grpSpMk id="56" creationId="{E9AEF26A-99E8-4802-BEF4-AB1EE9728BF6}"/>
          </ac:grpSpMkLst>
        </pc:grpChg>
        <pc:cxnChg chg="mod">
          <ac:chgData name="Kyle Blouin" userId="d7eaa1da-ea59-4dba-a8df-29de8d3a915f" providerId="ADAL" clId="{237E75F9-30B3-4B3C-976F-F83F636A80E8}" dt="2021-02-03T21:15:39.991" v="321" actId="1035"/>
          <ac:cxnSpMkLst>
            <pc:docMk/>
            <pc:sldMk cId="848205673" sldId="13374"/>
            <ac:cxnSpMk id="60" creationId="{BB548398-130F-4C8D-83A5-049E45B71CD0}"/>
          </ac:cxnSpMkLst>
        </pc:cxnChg>
        <pc:cxnChg chg="mod">
          <ac:chgData name="Kyle Blouin" userId="d7eaa1da-ea59-4dba-a8df-29de8d3a915f" providerId="ADAL" clId="{237E75F9-30B3-4B3C-976F-F83F636A80E8}" dt="2021-02-03T21:15:39.991" v="321" actId="1035"/>
          <ac:cxnSpMkLst>
            <pc:docMk/>
            <pc:sldMk cId="848205673" sldId="13374"/>
            <ac:cxnSpMk id="61" creationId="{3A153338-1147-48AF-A31C-3143C163C369}"/>
          </ac:cxnSpMkLst>
        </pc:cxnChg>
        <pc:cxnChg chg="mod">
          <ac:chgData name="Kyle Blouin" userId="d7eaa1da-ea59-4dba-a8df-29de8d3a915f" providerId="ADAL" clId="{237E75F9-30B3-4B3C-976F-F83F636A80E8}" dt="2021-02-03T21:15:39.991" v="321" actId="1035"/>
          <ac:cxnSpMkLst>
            <pc:docMk/>
            <pc:sldMk cId="848205673" sldId="13374"/>
            <ac:cxnSpMk id="62" creationId="{B0D43E4C-920F-4D14-B1FA-9500343B9FAE}"/>
          </ac:cxnSpMkLst>
        </pc:cxnChg>
        <pc:cxnChg chg="mod">
          <ac:chgData name="Kyle Blouin" userId="d7eaa1da-ea59-4dba-a8df-29de8d3a915f" providerId="ADAL" clId="{237E75F9-30B3-4B3C-976F-F83F636A80E8}" dt="2021-02-03T21:15:39.991" v="321" actId="1035"/>
          <ac:cxnSpMkLst>
            <pc:docMk/>
            <pc:sldMk cId="848205673" sldId="13374"/>
            <ac:cxnSpMk id="71" creationId="{2861F623-DE1E-41E0-A0BD-4898433FA0BB}"/>
          </ac:cxnSpMkLst>
        </pc:cxnChg>
      </pc:sldChg>
      <pc:sldChg chg="addSp delSp modSp mod modClrScheme chgLayout">
        <pc:chgData name="Kyle Blouin" userId="d7eaa1da-ea59-4dba-a8df-29de8d3a915f" providerId="ADAL" clId="{237E75F9-30B3-4B3C-976F-F83F636A80E8}" dt="2021-02-03T21:07:59.247" v="254" actId="20577"/>
        <pc:sldMkLst>
          <pc:docMk/>
          <pc:sldMk cId="1475622826" sldId="13377"/>
        </pc:sldMkLst>
        <pc:spChg chg="del mod ord">
          <ac:chgData name="Kyle Blouin" userId="d7eaa1da-ea59-4dba-a8df-29de8d3a915f" providerId="ADAL" clId="{237E75F9-30B3-4B3C-976F-F83F636A80E8}" dt="2021-02-03T21:05:43.932" v="23" actId="478"/>
          <ac:spMkLst>
            <pc:docMk/>
            <pc:sldMk cId="1475622826" sldId="13377"/>
            <ac:spMk id="2" creationId="{EDA64811-9021-4D76-BB33-C00BBF026B9E}"/>
          </ac:spMkLst>
        </pc:spChg>
        <pc:spChg chg="del mod ord">
          <ac:chgData name="Kyle Blouin" userId="d7eaa1da-ea59-4dba-a8df-29de8d3a915f" providerId="ADAL" clId="{237E75F9-30B3-4B3C-976F-F83F636A80E8}" dt="2021-02-03T21:05:37.295" v="21" actId="478"/>
          <ac:spMkLst>
            <pc:docMk/>
            <pc:sldMk cId="1475622826" sldId="13377"/>
            <ac:spMk id="3" creationId="{C49BE286-40EE-4AEB-9684-F03ECFDDE409}"/>
          </ac:spMkLst>
        </pc:spChg>
        <pc:spChg chg="add del mod ord">
          <ac:chgData name="Kyle Blouin" userId="d7eaa1da-ea59-4dba-a8df-29de8d3a915f" providerId="ADAL" clId="{237E75F9-30B3-4B3C-976F-F83F636A80E8}" dt="2021-02-03T21:04:34.338" v="17" actId="700"/>
          <ac:spMkLst>
            <pc:docMk/>
            <pc:sldMk cId="1475622826" sldId="13377"/>
            <ac:spMk id="4" creationId="{3301530D-C21E-40EC-952A-00DC0608ABD7}"/>
          </ac:spMkLst>
        </pc:spChg>
        <pc:spChg chg="add del mod ord">
          <ac:chgData name="Kyle Blouin" userId="d7eaa1da-ea59-4dba-a8df-29de8d3a915f" providerId="ADAL" clId="{237E75F9-30B3-4B3C-976F-F83F636A80E8}" dt="2021-02-03T21:04:34.338" v="17" actId="700"/>
          <ac:spMkLst>
            <pc:docMk/>
            <pc:sldMk cId="1475622826" sldId="13377"/>
            <ac:spMk id="5" creationId="{2C41E63B-51B9-4F1B-8278-22777E0FB810}"/>
          </ac:spMkLst>
        </pc:spChg>
        <pc:spChg chg="add del mod ord">
          <ac:chgData name="Kyle Blouin" userId="d7eaa1da-ea59-4dba-a8df-29de8d3a915f" providerId="ADAL" clId="{237E75F9-30B3-4B3C-976F-F83F636A80E8}" dt="2021-02-03T21:04:34.338" v="17" actId="700"/>
          <ac:spMkLst>
            <pc:docMk/>
            <pc:sldMk cId="1475622826" sldId="13377"/>
            <ac:spMk id="6" creationId="{08E5F2CA-EA64-421B-9907-ECD38610AC43}"/>
          </ac:spMkLst>
        </pc:spChg>
        <pc:spChg chg="add del mod ord">
          <ac:chgData name="Kyle Blouin" userId="d7eaa1da-ea59-4dba-a8df-29de8d3a915f" providerId="ADAL" clId="{237E75F9-30B3-4B3C-976F-F83F636A80E8}" dt="2021-02-03T21:04:34.338" v="17" actId="700"/>
          <ac:spMkLst>
            <pc:docMk/>
            <pc:sldMk cId="1475622826" sldId="13377"/>
            <ac:spMk id="7" creationId="{6589D9E0-780A-4D3D-822E-F195A76818F1}"/>
          </ac:spMkLst>
        </pc:spChg>
        <pc:spChg chg="add del mod ord">
          <ac:chgData name="Kyle Blouin" userId="d7eaa1da-ea59-4dba-a8df-29de8d3a915f" providerId="ADAL" clId="{237E75F9-30B3-4B3C-976F-F83F636A80E8}" dt="2021-02-03T21:04:34.338" v="17" actId="700"/>
          <ac:spMkLst>
            <pc:docMk/>
            <pc:sldMk cId="1475622826" sldId="13377"/>
            <ac:spMk id="8" creationId="{AC5B92AC-50A0-4E20-BAEF-B72B1BE76BC9}"/>
          </ac:spMkLst>
        </pc:spChg>
        <pc:spChg chg="add del mod ord">
          <ac:chgData name="Kyle Blouin" userId="d7eaa1da-ea59-4dba-a8df-29de8d3a915f" providerId="ADAL" clId="{237E75F9-30B3-4B3C-976F-F83F636A80E8}" dt="2021-02-03T21:04:34.338" v="17" actId="700"/>
          <ac:spMkLst>
            <pc:docMk/>
            <pc:sldMk cId="1475622826" sldId="13377"/>
            <ac:spMk id="9" creationId="{2C8601FF-62F0-491D-B7BD-62857BFAC6D7}"/>
          </ac:spMkLst>
        </pc:spChg>
        <pc:spChg chg="add del mod ord">
          <ac:chgData name="Kyle Blouin" userId="d7eaa1da-ea59-4dba-a8df-29de8d3a915f" providerId="ADAL" clId="{237E75F9-30B3-4B3C-976F-F83F636A80E8}" dt="2021-02-03T21:04:34.338" v="17" actId="700"/>
          <ac:spMkLst>
            <pc:docMk/>
            <pc:sldMk cId="1475622826" sldId="13377"/>
            <ac:spMk id="10" creationId="{2CD3AE80-0C1D-448D-BA0E-74BF2970E9CC}"/>
          </ac:spMkLst>
        </pc:spChg>
        <pc:spChg chg="add del mod ord">
          <ac:chgData name="Kyle Blouin" userId="d7eaa1da-ea59-4dba-a8df-29de8d3a915f" providerId="ADAL" clId="{237E75F9-30B3-4B3C-976F-F83F636A80E8}" dt="2021-02-03T21:04:34.338" v="17" actId="700"/>
          <ac:spMkLst>
            <pc:docMk/>
            <pc:sldMk cId="1475622826" sldId="13377"/>
            <ac:spMk id="11" creationId="{9E12752F-E22E-4C93-9B14-31DDB4A10289}"/>
          </ac:spMkLst>
        </pc:spChg>
        <pc:spChg chg="add del mod ord">
          <ac:chgData name="Kyle Blouin" userId="d7eaa1da-ea59-4dba-a8df-29de8d3a915f" providerId="ADAL" clId="{237E75F9-30B3-4B3C-976F-F83F636A80E8}" dt="2021-02-03T21:04:34.338" v="17" actId="700"/>
          <ac:spMkLst>
            <pc:docMk/>
            <pc:sldMk cId="1475622826" sldId="13377"/>
            <ac:spMk id="12" creationId="{C29C78B8-3D16-43FE-9422-E2D668BBED86}"/>
          </ac:spMkLst>
        </pc:spChg>
        <pc:spChg chg="add del mod ord">
          <ac:chgData name="Kyle Blouin" userId="d7eaa1da-ea59-4dba-a8df-29de8d3a915f" providerId="ADAL" clId="{237E75F9-30B3-4B3C-976F-F83F636A80E8}" dt="2021-02-03T21:04:34.338" v="17" actId="700"/>
          <ac:spMkLst>
            <pc:docMk/>
            <pc:sldMk cId="1475622826" sldId="13377"/>
            <ac:spMk id="13" creationId="{1AD0CA40-CD3C-4E8E-8B76-60E47C302ACF}"/>
          </ac:spMkLst>
        </pc:spChg>
        <pc:spChg chg="add del mod ord">
          <ac:chgData name="Kyle Blouin" userId="d7eaa1da-ea59-4dba-a8df-29de8d3a915f" providerId="ADAL" clId="{237E75F9-30B3-4B3C-976F-F83F636A80E8}" dt="2021-02-03T21:05:32.303" v="20" actId="700"/>
          <ac:spMkLst>
            <pc:docMk/>
            <pc:sldMk cId="1475622826" sldId="13377"/>
            <ac:spMk id="14" creationId="{EC60A381-446A-4292-BC2C-6621B190FB4C}"/>
          </ac:spMkLst>
        </pc:spChg>
        <pc:spChg chg="add del mod ord">
          <ac:chgData name="Kyle Blouin" userId="d7eaa1da-ea59-4dba-a8df-29de8d3a915f" providerId="ADAL" clId="{237E75F9-30B3-4B3C-976F-F83F636A80E8}" dt="2021-02-03T21:05:32.303" v="20" actId="700"/>
          <ac:spMkLst>
            <pc:docMk/>
            <pc:sldMk cId="1475622826" sldId="13377"/>
            <ac:spMk id="15" creationId="{00A66AEE-4352-4C6D-B451-FB3BA9FB6D2C}"/>
          </ac:spMkLst>
        </pc:spChg>
        <pc:spChg chg="add del mod ord">
          <ac:chgData name="Kyle Blouin" userId="d7eaa1da-ea59-4dba-a8df-29de8d3a915f" providerId="ADAL" clId="{237E75F9-30B3-4B3C-976F-F83F636A80E8}" dt="2021-02-03T21:05:32.303" v="20" actId="700"/>
          <ac:spMkLst>
            <pc:docMk/>
            <pc:sldMk cId="1475622826" sldId="13377"/>
            <ac:spMk id="16" creationId="{853BABAD-833E-4C46-9F8F-8C8665D50770}"/>
          </ac:spMkLst>
        </pc:spChg>
        <pc:spChg chg="add del mod ord">
          <ac:chgData name="Kyle Blouin" userId="d7eaa1da-ea59-4dba-a8df-29de8d3a915f" providerId="ADAL" clId="{237E75F9-30B3-4B3C-976F-F83F636A80E8}" dt="2021-02-03T21:05:32.303" v="20" actId="700"/>
          <ac:spMkLst>
            <pc:docMk/>
            <pc:sldMk cId="1475622826" sldId="13377"/>
            <ac:spMk id="17" creationId="{69B84F7B-59B2-4523-A736-01F6835B8948}"/>
          </ac:spMkLst>
        </pc:spChg>
        <pc:spChg chg="add del mod ord">
          <ac:chgData name="Kyle Blouin" userId="d7eaa1da-ea59-4dba-a8df-29de8d3a915f" providerId="ADAL" clId="{237E75F9-30B3-4B3C-976F-F83F636A80E8}" dt="2021-02-03T21:05:32.303" v="20" actId="700"/>
          <ac:spMkLst>
            <pc:docMk/>
            <pc:sldMk cId="1475622826" sldId="13377"/>
            <ac:spMk id="18" creationId="{C5D47BCC-158A-4F12-9137-94B332A2D0A9}"/>
          </ac:spMkLst>
        </pc:spChg>
        <pc:spChg chg="add del mod ord">
          <ac:chgData name="Kyle Blouin" userId="d7eaa1da-ea59-4dba-a8df-29de8d3a915f" providerId="ADAL" clId="{237E75F9-30B3-4B3C-976F-F83F636A80E8}" dt="2021-02-03T21:05:32.303" v="20" actId="700"/>
          <ac:spMkLst>
            <pc:docMk/>
            <pc:sldMk cId="1475622826" sldId="13377"/>
            <ac:spMk id="19" creationId="{DF5DDFCD-FDF4-450F-8118-C86FE7A292A5}"/>
          </ac:spMkLst>
        </pc:spChg>
        <pc:spChg chg="add del mod ord">
          <ac:chgData name="Kyle Blouin" userId="d7eaa1da-ea59-4dba-a8df-29de8d3a915f" providerId="ADAL" clId="{237E75F9-30B3-4B3C-976F-F83F636A80E8}" dt="2021-02-03T21:05:32.303" v="20" actId="700"/>
          <ac:spMkLst>
            <pc:docMk/>
            <pc:sldMk cId="1475622826" sldId="13377"/>
            <ac:spMk id="20" creationId="{0EBE5B2D-EFDB-4711-B4A5-3435DE93C486}"/>
          </ac:spMkLst>
        </pc:spChg>
        <pc:spChg chg="add del mod ord">
          <ac:chgData name="Kyle Blouin" userId="d7eaa1da-ea59-4dba-a8df-29de8d3a915f" providerId="ADAL" clId="{237E75F9-30B3-4B3C-976F-F83F636A80E8}" dt="2021-02-03T21:05:32.303" v="20" actId="700"/>
          <ac:spMkLst>
            <pc:docMk/>
            <pc:sldMk cId="1475622826" sldId="13377"/>
            <ac:spMk id="21" creationId="{66D4FA3B-A70B-496F-9A06-997E79C967B9}"/>
          </ac:spMkLst>
        </pc:spChg>
        <pc:spChg chg="add del mod ord">
          <ac:chgData name="Kyle Blouin" userId="d7eaa1da-ea59-4dba-a8df-29de8d3a915f" providerId="ADAL" clId="{237E75F9-30B3-4B3C-976F-F83F636A80E8}" dt="2021-02-03T21:05:32.303" v="20" actId="700"/>
          <ac:spMkLst>
            <pc:docMk/>
            <pc:sldMk cId="1475622826" sldId="13377"/>
            <ac:spMk id="22" creationId="{9B7E4E35-EF06-4A3B-B8A5-87D8584180B1}"/>
          </ac:spMkLst>
        </pc:spChg>
        <pc:spChg chg="add del mod ord">
          <ac:chgData name="Kyle Blouin" userId="d7eaa1da-ea59-4dba-a8df-29de8d3a915f" providerId="ADAL" clId="{237E75F9-30B3-4B3C-976F-F83F636A80E8}" dt="2021-02-03T21:05:32.303" v="20" actId="700"/>
          <ac:spMkLst>
            <pc:docMk/>
            <pc:sldMk cId="1475622826" sldId="13377"/>
            <ac:spMk id="23" creationId="{4F9B8DFA-4C67-4A26-81B9-B95C66234AA7}"/>
          </ac:spMkLst>
        </pc:spChg>
        <pc:spChg chg="add del mod">
          <ac:chgData name="Kyle Blouin" userId="d7eaa1da-ea59-4dba-a8df-29de8d3a915f" providerId="ADAL" clId="{237E75F9-30B3-4B3C-976F-F83F636A80E8}" dt="2021-02-03T21:05:41.031" v="22" actId="478"/>
          <ac:spMkLst>
            <pc:docMk/>
            <pc:sldMk cId="1475622826" sldId="13377"/>
            <ac:spMk id="25" creationId="{363E16EE-F385-4037-94DA-42B0C9D55E41}"/>
          </ac:spMkLst>
        </pc:spChg>
        <pc:spChg chg="add del mod">
          <ac:chgData name="Kyle Blouin" userId="d7eaa1da-ea59-4dba-a8df-29de8d3a915f" providerId="ADAL" clId="{237E75F9-30B3-4B3C-976F-F83F636A80E8}" dt="2021-02-03T21:05:45.883" v="24" actId="478"/>
          <ac:spMkLst>
            <pc:docMk/>
            <pc:sldMk cId="1475622826" sldId="13377"/>
            <ac:spMk id="27" creationId="{B5B983EF-F959-4A4D-9B88-D1C8AB22E127}"/>
          </ac:spMkLst>
        </pc:spChg>
        <pc:spChg chg="add mod ord">
          <ac:chgData name="Kyle Blouin" userId="d7eaa1da-ea59-4dba-a8df-29de8d3a915f" providerId="ADAL" clId="{237E75F9-30B3-4B3C-976F-F83F636A80E8}" dt="2021-02-03T21:06:54.948" v="105" actId="700"/>
          <ac:spMkLst>
            <pc:docMk/>
            <pc:sldMk cId="1475622826" sldId="13377"/>
            <ac:spMk id="28" creationId="{54E6F004-A33B-4797-9EAE-06B39C862D2F}"/>
          </ac:spMkLst>
        </pc:spChg>
        <pc:spChg chg="add mod ord">
          <ac:chgData name="Kyle Blouin" userId="d7eaa1da-ea59-4dba-a8df-29de8d3a915f" providerId="ADAL" clId="{237E75F9-30B3-4B3C-976F-F83F636A80E8}" dt="2021-02-03T21:07:03.574" v="120" actId="20577"/>
          <ac:spMkLst>
            <pc:docMk/>
            <pc:sldMk cId="1475622826" sldId="13377"/>
            <ac:spMk id="29" creationId="{1B03BEEA-9DD6-4328-8B7C-F41FBFC1A60D}"/>
          </ac:spMkLst>
        </pc:spChg>
        <pc:spChg chg="add del mod ord">
          <ac:chgData name="Kyle Blouin" userId="d7eaa1da-ea59-4dba-a8df-29de8d3a915f" providerId="ADAL" clId="{237E75F9-30B3-4B3C-976F-F83F636A80E8}" dt="2021-02-03T21:06:54.948" v="105" actId="700"/>
          <ac:spMkLst>
            <pc:docMk/>
            <pc:sldMk cId="1475622826" sldId="13377"/>
            <ac:spMk id="30" creationId="{35BD5562-1924-4216-BE72-7127A02A93FA}"/>
          </ac:spMkLst>
        </pc:spChg>
        <pc:spChg chg="add del mod ord">
          <ac:chgData name="Kyle Blouin" userId="d7eaa1da-ea59-4dba-a8df-29de8d3a915f" providerId="ADAL" clId="{237E75F9-30B3-4B3C-976F-F83F636A80E8}" dt="2021-02-03T21:06:54.948" v="105" actId="700"/>
          <ac:spMkLst>
            <pc:docMk/>
            <pc:sldMk cId="1475622826" sldId="13377"/>
            <ac:spMk id="31" creationId="{C23B31AF-70E3-4803-868E-16A3D5E5417C}"/>
          </ac:spMkLst>
        </pc:spChg>
        <pc:spChg chg="add del mod ord">
          <ac:chgData name="Kyle Blouin" userId="d7eaa1da-ea59-4dba-a8df-29de8d3a915f" providerId="ADAL" clId="{237E75F9-30B3-4B3C-976F-F83F636A80E8}" dt="2021-02-03T21:06:54.948" v="105" actId="700"/>
          <ac:spMkLst>
            <pc:docMk/>
            <pc:sldMk cId="1475622826" sldId="13377"/>
            <ac:spMk id="32" creationId="{618B5B45-DB45-4B99-829D-0FF8E9DD218E}"/>
          </ac:spMkLst>
        </pc:spChg>
        <pc:spChg chg="add mod ord">
          <ac:chgData name="Kyle Blouin" userId="d7eaa1da-ea59-4dba-a8df-29de8d3a915f" providerId="ADAL" clId="{237E75F9-30B3-4B3C-976F-F83F636A80E8}" dt="2021-02-03T21:07:15.496" v="153" actId="20577"/>
          <ac:spMkLst>
            <pc:docMk/>
            <pc:sldMk cId="1475622826" sldId="13377"/>
            <ac:spMk id="33" creationId="{E65EDD06-7FD6-4FA1-9634-2AE4F58E3A27}"/>
          </ac:spMkLst>
        </pc:spChg>
        <pc:spChg chg="add del mod ord">
          <ac:chgData name="Kyle Blouin" userId="d7eaa1da-ea59-4dba-a8df-29de8d3a915f" providerId="ADAL" clId="{237E75F9-30B3-4B3C-976F-F83F636A80E8}" dt="2021-02-03T21:06:54.948" v="105" actId="700"/>
          <ac:spMkLst>
            <pc:docMk/>
            <pc:sldMk cId="1475622826" sldId="13377"/>
            <ac:spMk id="34" creationId="{675B3336-1869-4FBC-A384-1936631843EA}"/>
          </ac:spMkLst>
        </pc:spChg>
        <pc:spChg chg="add mod ord">
          <ac:chgData name="Kyle Blouin" userId="d7eaa1da-ea59-4dba-a8df-29de8d3a915f" providerId="ADAL" clId="{237E75F9-30B3-4B3C-976F-F83F636A80E8}" dt="2021-02-03T21:07:24.039" v="170" actId="20577"/>
          <ac:spMkLst>
            <pc:docMk/>
            <pc:sldMk cId="1475622826" sldId="13377"/>
            <ac:spMk id="35" creationId="{532DA93C-7EDF-4C24-BAF9-993E4D930363}"/>
          </ac:spMkLst>
        </pc:spChg>
        <pc:spChg chg="add del mod ord">
          <ac:chgData name="Kyle Blouin" userId="d7eaa1da-ea59-4dba-a8df-29de8d3a915f" providerId="ADAL" clId="{237E75F9-30B3-4B3C-976F-F83F636A80E8}" dt="2021-02-03T21:06:54.948" v="105" actId="700"/>
          <ac:spMkLst>
            <pc:docMk/>
            <pc:sldMk cId="1475622826" sldId="13377"/>
            <ac:spMk id="36" creationId="{C3EB2670-3A02-4E61-9138-E7C0EA04AF68}"/>
          </ac:spMkLst>
        </pc:spChg>
        <pc:spChg chg="add mod ord">
          <ac:chgData name="Kyle Blouin" userId="d7eaa1da-ea59-4dba-a8df-29de8d3a915f" providerId="ADAL" clId="{237E75F9-30B3-4B3C-976F-F83F636A80E8}" dt="2021-02-03T21:07:33.731" v="193" actId="20577"/>
          <ac:spMkLst>
            <pc:docMk/>
            <pc:sldMk cId="1475622826" sldId="13377"/>
            <ac:spMk id="37" creationId="{C2B3716D-82E2-4926-9DFE-D6160C6D32E7}"/>
          </ac:spMkLst>
        </pc:spChg>
        <pc:spChg chg="add del mod ord">
          <ac:chgData name="Kyle Blouin" userId="d7eaa1da-ea59-4dba-a8df-29de8d3a915f" providerId="ADAL" clId="{237E75F9-30B3-4B3C-976F-F83F636A80E8}" dt="2021-02-03T21:06:54.948" v="105" actId="700"/>
          <ac:spMkLst>
            <pc:docMk/>
            <pc:sldMk cId="1475622826" sldId="13377"/>
            <ac:spMk id="38" creationId="{5462D427-009F-4712-BC33-5EA30FFFAA59}"/>
          </ac:spMkLst>
        </pc:spChg>
        <pc:spChg chg="add mod ord">
          <ac:chgData name="Kyle Blouin" userId="d7eaa1da-ea59-4dba-a8df-29de8d3a915f" providerId="ADAL" clId="{237E75F9-30B3-4B3C-976F-F83F636A80E8}" dt="2021-02-03T21:06:54.948" v="105" actId="700"/>
          <ac:spMkLst>
            <pc:docMk/>
            <pc:sldMk cId="1475622826" sldId="13377"/>
            <ac:spMk id="39" creationId="{7BE4EE4A-6167-4797-A5BB-CB3FD4504769}"/>
          </ac:spMkLst>
        </pc:spChg>
        <pc:spChg chg="add mod ord">
          <ac:chgData name="Kyle Blouin" userId="d7eaa1da-ea59-4dba-a8df-29de8d3a915f" providerId="ADAL" clId="{237E75F9-30B3-4B3C-976F-F83F636A80E8}" dt="2021-02-03T21:07:40.751" v="210" actId="20577"/>
          <ac:spMkLst>
            <pc:docMk/>
            <pc:sldMk cId="1475622826" sldId="13377"/>
            <ac:spMk id="40" creationId="{D1C7BA16-CE8A-4963-9098-8F944108C8F9}"/>
          </ac:spMkLst>
        </pc:spChg>
        <pc:spChg chg="add mod ord">
          <ac:chgData name="Kyle Blouin" userId="d7eaa1da-ea59-4dba-a8df-29de8d3a915f" providerId="ADAL" clId="{237E75F9-30B3-4B3C-976F-F83F636A80E8}" dt="2021-02-03T21:06:54.948" v="105" actId="700"/>
          <ac:spMkLst>
            <pc:docMk/>
            <pc:sldMk cId="1475622826" sldId="13377"/>
            <ac:spMk id="41" creationId="{2177EAE1-0246-4907-B3EF-40D70F9C2AC3}"/>
          </ac:spMkLst>
        </pc:spChg>
        <pc:spChg chg="add mod ord">
          <ac:chgData name="Kyle Blouin" userId="d7eaa1da-ea59-4dba-a8df-29de8d3a915f" providerId="ADAL" clId="{237E75F9-30B3-4B3C-976F-F83F636A80E8}" dt="2021-02-03T21:06:54.948" v="105" actId="700"/>
          <ac:spMkLst>
            <pc:docMk/>
            <pc:sldMk cId="1475622826" sldId="13377"/>
            <ac:spMk id="42" creationId="{AE43DFCE-AC8B-49B5-8BBF-0EA1F569B314}"/>
          </ac:spMkLst>
        </pc:spChg>
        <pc:spChg chg="add mod ord">
          <ac:chgData name="Kyle Blouin" userId="d7eaa1da-ea59-4dba-a8df-29de8d3a915f" providerId="ADAL" clId="{237E75F9-30B3-4B3C-976F-F83F636A80E8}" dt="2021-02-03T21:06:54.948" v="105" actId="700"/>
          <ac:spMkLst>
            <pc:docMk/>
            <pc:sldMk cId="1475622826" sldId="13377"/>
            <ac:spMk id="43" creationId="{18E9E7FC-8622-4478-81D5-E9ED73761DD4}"/>
          </ac:spMkLst>
        </pc:spChg>
        <pc:spChg chg="add mod ord">
          <ac:chgData name="Kyle Blouin" userId="d7eaa1da-ea59-4dba-a8df-29de8d3a915f" providerId="ADAL" clId="{237E75F9-30B3-4B3C-976F-F83F636A80E8}" dt="2021-02-03T21:06:54.948" v="105" actId="700"/>
          <ac:spMkLst>
            <pc:docMk/>
            <pc:sldMk cId="1475622826" sldId="13377"/>
            <ac:spMk id="44" creationId="{312368FA-BA33-4A69-A2F2-BD00824765CF}"/>
          </ac:spMkLst>
        </pc:spChg>
        <pc:spChg chg="add mod ord">
          <ac:chgData name="Kyle Blouin" userId="d7eaa1da-ea59-4dba-a8df-29de8d3a915f" providerId="ADAL" clId="{237E75F9-30B3-4B3C-976F-F83F636A80E8}" dt="2021-02-03T21:07:46.159" v="225" actId="20577"/>
          <ac:spMkLst>
            <pc:docMk/>
            <pc:sldMk cId="1475622826" sldId="13377"/>
            <ac:spMk id="45" creationId="{A891B621-D844-4594-8393-D06ACFF47BE0}"/>
          </ac:spMkLst>
        </pc:spChg>
        <pc:spChg chg="add mod ord">
          <ac:chgData name="Kyle Blouin" userId="d7eaa1da-ea59-4dba-a8df-29de8d3a915f" providerId="ADAL" clId="{237E75F9-30B3-4B3C-976F-F83F636A80E8}" dt="2021-02-03T21:06:54.948" v="105" actId="700"/>
          <ac:spMkLst>
            <pc:docMk/>
            <pc:sldMk cId="1475622826" sldId="13377"/>
            <ac:spMk id="46" creationId="{DF191E00-BBDC-446D-B199-D9FECEF7B102}"/>
          </ac:spMkLst>
        </pc:spChg>
        <pc:spChg chg="add mod ord">
          <ac:chgData name="Kyle Blouin" userId="d7eaa1da-ea59-4dba-a8df-29de8d3a915f" providerId="ADAL" clId="{237E75F9-30B3-4B3C-976F-F83F636A80E8}" dt="2021-02-03T21:06:54.948" v="105" actId="700"/>
          <ac:spMkLst>
            <pc:docMk/>
            <pc:sldMk cId="1475622826" sldId="13377"/>
            <ac:spMk id="47" creationId="{2BAECB32-8B0C-4329-B5CD-32EEF769567D}"/>
          </ac:spMkLst>
        </pc:spChg>
        <pc:spChg chg="add mod ord">
          <ac:chgData name="Kyle Blouin" userId="d7eaa1da-ea59-4dba-a8df-29de8d3a915f" providerId="ADAL" clId="{237E75F9-30B3-4B3C-976F-F83F636A80E8}" dt="2021-02-03T21:06:54.948" v="105" actId="700"/>
          <ac:spMkLst>
            <pc:docMk/>
            <pc:sldMk cId="1475622826" sldId="13377"/>
            <ac:spMk id="48" creationId="{3607A4B7-152B-402A-8357-BC6B0742F359}"/>
          </ac:spMkLst>
        </pc:spChg>
        <pc:spChg chg="add mod ord">
          <ac:chgData name="Kyle Blouin" userId="d7eaa1da-ea59-4dba-a8df-29de8d3a915f" providerId="ADAL" clId="{237E75F9-30B3-4B3C-976F-F83F636A80E8}" dt="2021-02-03T21:07:54.064" v="245" actId="20577"/>
          <ac:spMkLst>
            <pc:docMk/>
            <pc:sldMk cId="1475622826" sldId="13377"/>
            <ac:spMk id="49" creationId="{DF5AD4B7-78B8-4385-B0C6-38A68C03EEAF}"/>
          </ac:spMkLst>
        </pc:spChg>
        <pc:spChg chg="add mod ord">
          <ac:chgData name="Kyle Blouin" userId="d7eaa1da-ea59-4dba-a8df-29de8d3a915f" providerId="ADAL" clId="{237E75F9-30B3-4B3C-976F-F83F636A80E8}" dt="2021-02-03T21:06:54.948" v="105" actId="700"/>
          <ac:spMkLst>
            <pc:docMk/>
            <pc:sldMk cId="1475622826" sldId="13377"/>
            <ac:spMk id="50" creationId="{47245628-43D4-41A7-B972-0E46D026E4B5}"/>
          </ac:spMkLst>
        </pc:spChg>
        <pc:spChg chg="add mod ord">
          <ac:chgData name="Kyle Blouin" userId="d7eaa1da-ea59-4dba-a8df-29de8d3a915f" providerId="ADAL" clId="{237E75F9-30B3-4B3C-976F-F83F636A80E8}" dt="2021-02-03T21:07:59.247" v="254" actId="20577"/>
          <ac:spMkLst>
            <pc:docMk/>
            <pc:sldMk cId="1475622826" sldId="13377"/>
            <ac:spMk id="51" creationId="{90B71B80-2E00-4381-8FFC-876932B63820}"/>
          </ac:spMkLst>
        </pc:spChg>
        <pc:spChg chg="add mod ord">
          <ac:chgData name="Kyle Blouin" userId="d7eaa1da-ea59-4dba-a8df-29de8d3a915f" providerId="ADAL" clId="{237E75F9-30B3-4B3C-976F-F83F636A80E8}" dt="2021-02-03T21:06:54.948" v="105" actId="700"/>
          <ac:spMkLst>
            <pc:docMk/>
            <pc:sldMk cId="1475622826" sldId="13377"/>
            <ac:spMk id="52" creationId="{D188E7E6-B055-4AC2-9595-54F504FBEEB2}"/>
          </ac:spMkLst>
        </pc:spChg>
        <pc:spChg chg="add mod ord">
          <ac:chgData name="Kyle Blouin" userId="d7eaa1da-ea59-4dba-a8df-29de8d3a915f" providerId="ADAL" clId="{237E75F9-30B3-4B3C-976F-F83F636A80E8}" dt="2021-02-03T21:06:54.948" v="105" actId="700"/>
          <ac:spMkLst>
            <pc:docMk/>
            <pc:sldMk cId="1475622826" sldId="13377"/>
            <ac:spMk id="53" creationId="{69F90FB1-6AEF-4D03-810B-ED0B6E23877D}"/>
          </ac:spMkLst>
        </pc:spChg>
        <pc:spChg chg="add mod ord">
          <ac:chgData name="Kyle Blouin" userId="d7eaa1da-ea59-4dba-a8df-29de8d3a915f" providerId="ADAL" clId="{237E75F9-30B3-4B3C-976F-F83F636A80E8}" dt="2021-02-03T21:06:54.948" v="105" actId="700"/>
          <ac:spMkLst>
            <pc:docMk/>
            <pc:sldMk cId="1475622826" sldId="13377"/>
            <ac:spMk id="54" creationId="{FE5A28B5-BC59-4768-85A5-52BBBD089F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811C3-A487-4ADB-84E5-FE7D8A59929E}" type="datetimeFigureOut">
              <a:rPr lang="en-US" smtClean="0"/>
              <a:t>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4926A-9134-44B4-90D5-C2A0AD32BE2D}" type="slidenum">
              <a:rPr lang="en-US" smtClean="0"/>
              <a:t>‹#›</a:t>
            </a:fld>
            <a:endParaRPr lang="en-US"/>
          </a:p>
        </p:txBody>
      </p:sp>
    </p:spTree>
    <p:extLst>
      <p:ext uri="{BB962C8B-B14F-4D97-AF65-F5344CB8AC3E}">
        <p14:creationId xmlns:p14="http://schemas.microsoft.com/office/powerpoint/2010/main" val="291224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3523D5-5A31-4143-B714-D0EB42C577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5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26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28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340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12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43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792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31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971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079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128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39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76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440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621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0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76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52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571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1.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2.png"/><Relationship Id="rId4" Type="http://schemas.openxmlformats.org/officeDocument/2006/relationships/image" Target="../media/image11.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1.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emf"/><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1.svg"/><Relationship Id="rId5" Type="http://schemas.openxmlformats.org/officeDocument/2006/relationships/image" Target="../media/image12.png"/><Relationship Id="rId4" Type="http://schemas.openxmlformats.org/officeDocument/2006/relationships/image" Target="../media/image20.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8.emf"/><Relationship Id="rId5" Type="http://schemas.openxmlformats.org/officeDocument/2006/relationships/image" Target="../media/image11.sv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8.emf"/><Relationship Id="rId5" Type="http://schemas.openxmlformats.org/officeDocument/2006/relationships/image" Target="../media/image11.svg"/><Relationship Id="rId4" Type="http://schemas.openxmlformats.org/officeDocument/2006/relationships/image" Target="../media/image1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emf"/><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1.svg"/><Relationship Id="rId5" Type="http://schemas.openxmlformats.org/officeDocument/2006/relationships/image" Target="../media/image12.png"/><Relationship Id="rId4" Type="http://schemas.openxmlformats.org/officeDocument/2006/relationships/image" Target="../media/image24.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8.emf"/><Relationship Id="rId5" Type="http://schemas.openxmlformats.org/officeDocument/2006/relationships/image" Target="../media/image11.svg"/><Relationship Id="rId4"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emf"/><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1.svg"/><Relationship Id="rId5" Type="http://schemas.openxmlformats.org/officeDocument/2006/relationships/image" Target="../media/image12.png"/><Relationship Id="rId4" Type="http://schemas.openxmlformats.org/officeDocument/2006/relationships/image" Target="../media/image24.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 Id="rId6" Type="http://schemas.openxmlformats.org/officeDocument/2006/relationships/image" Target="../media/image18.emf"/><Relationship Id="rId5" Type="http://schemas.openxmlformats.org/officeDocument/2006/relationships/image" Target="../media/image11.svg"/><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9.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Master" Target="../slideMasters/slideMaster9.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9.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18.emf"/><Relationship Id="rId5" Type="http://schemas.openxmlformats.org/officeDocument/2006/relationships/image" Target="../media/image11.svg"/><Relationship Id="rId4" Type="http://schemas.openxmlformats.org/officeDocument/2006/relationships/image" Target="../media/image12.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0.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0.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jpeg"/><Relationship Id="rId1" Type="http://schemas.openxmlformats.org/officeDocument/2006/relationships/slideMaster" Target="../slideMasters/slideMaster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1.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2.xml"/><Relationship Id="rId4" Type="http://schemas.openxmlformats.org/officeDocument/2006/relationships/image" Target="../media/image11.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2.xml"/><Relationship Id="rId4" Type="http://schemas.openxmlformats.org/officeDocument/2006/relationships/image" Target="../media/image36.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11.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2.xml"/><Relationship Id="rId4" Type="http://schemas.openxmlformats.org/officeDocument/2006/relationships/image" Target="../media/image11.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3.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3.xml"/><Relationship Id="rId4" Type="http://schemas.openxmlformats.org/officeDocument/2006/relationships/image" Target="../media/image18.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jpeg"/><Relationship Id="rId1" Type="http://schemas.openxmlformats.org/officeDocument/2006/relationships/slideMaster" Target="../slideMasters/slideMaster13.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3.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3.xml"/><Relationship Id="rId4" Type="http://schemas.openxmlformats.org/officeDocument/2006/relationships/image" Target="../media/image18.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8.emf"/><Relationship Id="rId4" Type="http://schemas.openxmlformats.org/officeDocument/2006/relationships/image" Target="../media/image11.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1.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1.png"/><Relationship Id="rId4" Type="http://schemas.openxmlformats.org/officeDocument/2006/relationships/image" Target="../media/image11.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2.png"/><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ster">
    <p:spTree>
      <p:nvGrpSpPr>
        <p:cNvPr id="1" name=""/>
        <p:cNvGrpSpPr/>
        <p:nvPr/>
      </p:nvGrpSpPr>
      <p:grpSpPr>
        <a:xfrm>
          <a:off x="0" y="0"/>
          <a:ext cx="0" cy="0"/>
          <a:chOff x="0" y="0"/>
          <a:chExt cx="0" cy="0"/>
        </a:xfrm>
      </p:grpSpPr>
      <p:pic>
        <p:nvPicPr>
          <p:cNvPr id="7" name="Picture 6" descr="A picture containing animal&#10;&#10;Description automatically generated">
            <a:extLst>
              <a:ext uri="{FF2B5EF4-FFF2-40B4-BE49-F238E27FC236}">
                <a16:creationId xmlns:a16="http://schemas.microsoft.com/office/drawing/2014/main" id="{0629086A-92FB-433C-B19B-6A2F0CD37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396"/>
            <a:ext cx="12192001" cy="6859396"/>
          </a:xfrm>
          <a:prstGeom prst="rect">
            <a:avLst/>
          </a:prstGeom>
        </p:spPr>
      </p:pic>
      <p:sp>
        <p:nvSpPr>
          <p:cNvPr id="6" name="Rectangle 5">
            <a:extLst>
              <a:ext uri="{FF2B5EF4-FFF2-40B4-BE49-F238E27FC236}">
                <a16:creationId xmlns:a16="http://schemas.microsoft.com/office/drawing/2014/main" id="{D0F0EF3B-C7B0-4EF4-B31C-B1D542DBA723}"/>
              </a:ext>
            </a:extLst>
          </p:cNvPr>
          <p:cNvSpPr/>
          <p:nvPr userDrawn="1"/>
        </p:nvSpPr>
        <p:spPr>
          <a:xfrm>
            <a:off x="0" y="-1397"/>
            <a:ext cx="12191999" cy="6859395"/>
          </a:xfrm>
          <a:prstGeom prst="rect">
            <a:avLst/>
          </a:prstGeom>
          <a:gradFill>
            <a:gsLst>
              <a:gs pos="59000">
                <a:srgbClr val="000063">
                  <a:alpha val="96000"/>
                </a:srgbClr>
              </a:gs>
              <a:gs pos="25000">
                <a:srgbClr val="2C67FF">
                  <a:alpha val="0"/>
                </a:srgbClr>
              </a:gs>
            </a:gsLst>
            <a:lin ang="135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1462088"/>
          </a:xfrm>
        </p:spPr>
        <p:txBody>
          <a:bodyPr wrap="square" lIns="36000" tIns="36000" rIns="36000" bIns="36000">
            <a:noAutofit/>
          </a:bodyPr>
          <a:lstStyle>
            <a:lvl1pPr marL="0" indent="0">
              <a:lnSpc>
                <a:spcPct val="9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Presentation Title</a:t>
            </a:r>
            <a:endParaRPr lang="en-GB" dirty="0"/>
          </a:p>
        </p:txBody>
      </p:sp>
      <p:sp>
        <p:nvSpPr>
          <p:cNvPr id="13" name="Text Placeholder 11">
            <a:extLst>
              <a:ext uri="{FF2B5EF4-FFF2-40B4-BE49-F238E27FC236}">
                <a16:creationId xmlns:a16="http://schemas.microsoft.com/office/drawing/2014/main" id="{8C2E8323-7BAC-4917-94FA-39D32BADEAE5}"/>
              </a:ext>
            </a:extLst>
          </p:cNvPr>
          <p:cNvSpPr>
            <a:spLocks noGrp="1"/>
          </p:cNvSpPr>
          <p:nvPr>
            <p:ph type="body" sz="quarter" idx="14" hasCustomPrompt="1"/>
          </p:nvPr>
        </p:nvSpPr>
        <p:spPr>
          <a:xfrm>
            <a:off x="488848" y="6410916"/>
            <a:ext cx="2193843" cy="365125"/>
          </a:xfrm>
        </p:spPr>
        <p:txBody>
          <a:bodyPr wrap="square" lIns="36000" tIns="36000" rIns="36000" bIns="36000">
            <a:noAutofit/>
          </a:bodyPr>
          <a:lstStyle>
            <a:lvl1pPr marL="0" indent="0" algn="r">
              <a:lnSpc>
                <a:spcPct val="90000"/>
              </a:lnSpc>
              <a:buNone/>
              <a:defRPr sz="1400" b="0" cap="all" baseline="0">
                <a:solidFill>
                  <a:schemeClr val="accent3"/>
                </a:solidFill>
              </a:defRPr>
            </a:lvl1pPr>
            <a:lvl2pPr>
              <a:buNone/>
              <a:defRPr sz="5400" b="1"/>
            </a:lvl2pPr>
            <a:lvl3pPr>
              <a:buNone/>
              <a:defRPr sz="5400" b="1"/>
            </a:lvl3pPr>
            <a:lvl4pPr>
              <a:buNone/>
              <a:defRPr sz="5400" b="1"/>
            </a:lvl4pPr>
            <a:lvl5pPr>
              <a:buNone/>
              <a:defRPr sz="5400" b="1"/>
            </a:lvl5pPr>
          </a:lstStyle>
          <a:p>
            <a:pPr lvl="0"/>
            <a:r>
              <a:rPr lang="en-US" dirty="0"/>
              <a:t>Presenter NAME</a:t>
            </a:r>
            <a:endParaRPr lang="en-GB" dirty="0"/>
          </a:p>
        </p:txBody>
      </p:sp>
      <p:sp>
        <p:nvSpPr>
          <p:cNvPr id="19" name="Text Placeholder 11">
            <a:extLst>
              <a:ext uri="{FF2B5EF4-FFF2-40B4-BE49-F238E27FC236}">
                <a16:creationId xmlns:a16="http://schemas.microsoft.com/office/drawing/2014/main" id="{A552870C-C994-4DDB-BA98-FD0FE3461583}"/>
              </a:ext>
            </a:extLst>
          </p:cNvPr>
          <p:cNvSpPr>
            <a:spLocks noGrp="1"/>
          </p:cNvSpPr>
          <p:nvPr>
            <p:ph type="body" sz="quarter" idx="15" hasCustomPrompt="1"/>
          </p:nvPr>
        </p:nvSpPr>
        <p:spPr>
          <a:xfrm>
            <a:off x="2802631" y="6410916"/>
            <a:ext cx="2399460" cy="365125"/>
          </a:xfrm>
        </p:spPr>
        <p:txBody>
          <a:bodyPr wrap="square" lIns="36000" tIns="36000" rIns="36000" bIns="36000">
            <a:noAutofit/>
          </a:bodyPr>
          <a:lstStyle>
            <a:lvl1pPr marL="0" indent="0">
              <a:lnSpc>
                <a:spcPct val="90000"/>
              </a:lnSpc>
              <a:buNone/>
              <a:defRPr sz="1400" b="0">
                <a:solidFill>
                  <a:schemeClr val="accent3"/>
                </a:solidFill>
              </a:defRPr>
            </a:lvl1pPr>
            <a:lvl2pPr>
              <a:buNone/>
              <a:defRPr sz="5400" b="1"/>
            </a:lvl2pPr>
            <a:lvl3pPr>
              <a:buNone/>
              <a:defRPr sz="5400" b="1"/>
            </a:lvl3pPr>
            <a:lvl4pPr>
              <a:buNone/>
              <a:defRPr sz="5400" b="1"/>
            </a:lvl4pPr>
            <a:lvl5pPr>
              <a:buNone/>
              <a:defRPr sz="5400" b="1"/>
            </a:lvl5pPr>
          </a:lstStyle>
          <a:p>
            <a:pPr lvl="0"/>
            <a:r>
              <a:rPr lang="en-US" dirty="0"/>
              <a:t>Date (e.g. 7th January 2021)</a:t>
            </a:r>
            <a:endParaRPr lang="en-GB" dirty="0"/>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a:t>
            </a:r>
            <a:endParaRPr lang="en-US" sz="1000" dirty="0">
              <a:solidFill>
                <a:prstClr val="white"/>
              </a:solidFill>
              <a:latin typeface="Calibri" panose="020F0502020204030204"/>
            </a:endParaRPr>
          </a:p>
        </p:txBody>
      </p:sp>
    </p:spTree>
    <p:extLst>
      <p:ext uri="{BB962C8B-B14F-4D97-AF65-F5344CB8AC3E}">
        <p14:creationId xmlns:p14="http://schemas.microsoft.com/office/powerpoint/2010/main" val="152145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446243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33409413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31502998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42579088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94029854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7219194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196745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28385304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9004619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1</a:t>
            </a:r>
          </a:p>
        </p:txBody>
      </p:sp>
      <p:grpSp>
        <p:nvGrpSpPr>
          <p:cNvPr id="21" name="Group 20">
            <a:extLst>
              <a:ext uri="{FF2B5EF4-FFF2-40B4-BE49-F238E27FC236}">
                <a16:creationId xmlns:a16="http://schemas.microsoft.com/office/drawing/2014/main" id="{7553FF5C-025C-4413-8DA8-D1226B1A4F6A}"/>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D272F543-2923-4C5B-B489-F21E38AC48D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CA471CA9-C033-4654-846C-46AD28250A5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D661A896-370F-45A2-9D64-8F0C05A15B2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4E80A787-FAD9-4E7C-A7FD-355E3EF785D7}"/>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FF307D24-D7DC-404F-B043-57A4B1AC78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557720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3" name="Group 12">
            <a:extLst>
              <a:ext uri="{FF2B5EF4-FFF2-40B4-BE49-F238E27FC236}">
                <a16:creationId xmlns:a16="http://schemas.microsoft.com/office/drawing/2014/main" id="{41D50429-9BB2-4D76-92EB-06A66B9A1729}"/>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A7D1FA4A-FCE0-4161-A6E8-C40B07BAA6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26F199AA-F30C-440E-9BB5-A4F558F3903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7546E1EC-F4CF-49C4-A184-548479972C3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49F0DFD7-9A41-4757-8246-77441E0DE5DD}"/>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507EA91D-4715-41EB-9C0B-F7805596E74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26670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a:p>
            <a:pPr lvl="0"/>
            <a:endParaRPr lang="en-US"/>
          </a:p>
        </p:txBody>
      </p:sp>
    </p:spTree>
    <p:extLst>
      <p:ext uri="{BB962C8B-B14F-4D97-AF65-F5344CB8AC3E}">
        <p14:creationId xmlns:p14="http://schemas.microsoft.com/office/powerpoint/2010/main" val="13438706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1" name="Group 20">
            <a:extLst>
              <a:ext uri="{FF2B5EF4-FFF2-40B4-BE49-F238E27FC236}">
                <a16:creationId xmlns:a16="http://schemas.microsoft.com/office/drawing/2014/main" id="{B1EBF546-B8B8-4778-A416-4DAFF2692747}"/>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FDB66A9F-42A0-40D3-8F8D-F4AE86CA251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5" name="TextBox 24">
              <a:extLst>
                <a:ext uri="{FF2B5EF4-FFF2-40B4-BE49-F238E27FC236}">
                  <a16:creationId xmlns:a16="http://schemas.microsoft.com/office/drawing/2014/main" id="{9E75949A-B585-4AD2-AF08-3367198613C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6" name="Graphic 25">
              <a:extLst>
                <a:ext uri="{FF2B5EF4-FFF2-40B4-BE49-F238E27FC236}">
                  <a16:creationId xmlns:a16="http://schemas.microsoft.com/office/drawing/2014/main" id="{45A94018-CE6B-465D-9758-A879E30766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2BD29F31-6553-44E8-9AD4-894113971887}"/>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6ED04600-B8C0-4FEB-86F7-F9C208BCDBE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836002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92A16B7D-1B73-4494-A4A0-E6045EA31B8C}"/>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A600618-4AEB-4E24-A81D-1C3AD7F22A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365A5C07-7FD4-492F-9C5F-8F6D3D9DFB36}"/>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0982A980-5D5B-4D84-8EBB-3E75BB0FB4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5D524E8B-4D24-4BA7-AAEE-2272B8EE3F82}"/>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49EB3F08-E8FF-4C40-8B27-D9F1FD393FD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2055596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5" name="Group 24">
            <a:extLst>
              <a:ext uri="{FF2B5EF4-FFF2-40B4-BE49-F238E27FC236}">
                <a16:creationId xmlns:a16="http://schemas.microsoft.com/office/drawing/2014/main" id="{9AEE5878-49AE-4203-9B02-75C1A7C43959}"/>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F84BA3C5-8D38-42AD-B378-D450F4ADC1D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73C59C98-93BD-4D13-B8E6-89569F8153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8" name="Graphic 27">
              <a:extLst>
                <a:ext uri="{FF2B5EF4-FFF2-40B4-BE49-F238E27FC236}">
                  <a16:creationId xmlns:a16="http://schemas.microsoft.com/office/drawing/2014/main" id="{734F1E2C-4992-457A-B199-16AB147D66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9" name="Picture 28">
              <a:extLst>
                <a:ext uri="{FF2B5EF4-FFF2-40B4-BE49-F238E27FC236}">
                  <a16:creationId xmlns:a16="http://schemas.microsoft.com/office/drawing/2014/main" id="{1AB15E7F-4DD5-4544-B87E-43634A6EEFBA}"/>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30" name="Straight Connector 29">
              <a:extLst>
                <a:ext uri="{FF2B5EF4-FFF2-40B4-BE49-F238E27FC236}">
                  <a16:creationId xmlns:a16="http://schemas.microsoft.com/office/drawing/2014/main" id="{7D0354F8-0381-40D0-BBB9-ED6790F848A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5758607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3BF784AD-C4B5-4F58-BD65-C706E054C38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65B4C08E-FC0D-4919-8246-F9009D71C98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8A18CF53-7C8E-4853-804C-B173F5F6C31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AE24ECBE-2019-4CFA-A0D0-14E3CE170F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D3E6EDC0-DFBD-4C91-AD3F-F1689D0D212E}"/>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C416A5D-DC59-4BDF-BA0D-73B287C5D1B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5445949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2" name="Group 11">
            <a:extLst>
              <a:ext uri="{FF2B5EF4-FFF2-40B4-BE49-F238E27FC236}">
                <a16:creationId xmlns:a16="http://schemas.microsoft.com/office/drawing/2014/main" id="{2385EBA4-E366-433E-A3C0-098376071809}"/>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FB1F9C9-ED11-4E50-A5F8-8CAC45F75D0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TextBox 14">
              <a:extLst>
                <a:ext uri="{FF2B5EF4-FFF2-40B4-BE49-F238E27FC236}">
                  <a16:creationId xmlns:a16="http://schemas.microsoft.com/office/drawing/2014/main" id="{D8B10FBE-1643-45BD-88E1-FA78374534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1" name="Graphic 20">
              <a:extLst>
                <a:ext uri="{FF2B5EF4-FFF2-40B4-BE49-F238E27FC236}">
                  <a16:creationId xmlns:a16="http://schemas.microsoft.com/office/drawing/2014/main" id="{6D55F123-BCF9-4479-A99A-20083E10EF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2F649965-FD56-4661-8C98-9CBF889E9696}"/>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30028B2E-3152-4AD2-8C17-183C5AE5492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4267280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C0D63A8F-E177-4A6B-92B9-9647BAEBF6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80D66A2-DBA8-4A89-9528-B093CF1033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E936FAC1-0E78-40F8-AC07-4986DAD1B0E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86E2F88E-D028-4E35-B6D6-B72EFF5CDC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9236D9CC-9562-4752-B2A2-DB6CE9DAD18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0965573A-68C7-4E59-8E3E-94E53B92638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5153849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2842DAC0-627D-4DD7-9717-BBC3CB668D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F96D6D1-070B-42A4-A5A7-B41F5A98FA3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50494D7A-A61A-4E2D-B0F3-21E4BC00E7F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F5470BA6-18A5-454D-9C06-6E923E05B7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5C404B86-04E2-4AC6-A97C-FDE96C51AA96}"/>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F78287DF-8F81-4B5A-B2F6-EA452E20146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020758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19" name="Group 18">
            <a:extLst>
              <a:ext uri="{FF2B5EF4-FFF2-40B4-BE49-F238E27FC236}">
                <a16:creationId xmlns:a16="http://schemas.microsoft.com/office/drawing/2014/main" id="{3A70A9FD-CFC3-43A9-8E90-6ECBB32254DF}"/>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8E63782-AAEB-450D-984E-6C18BF93874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60863571-2128-4B9A-8677-DCD7C090129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4444A084-50E9-410D-84B5-699C564B2C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696E41A1-E879-49B8-A289-9838015AC27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B360DAB9-5E7D-40A6-9BDC-BF81E8D2D8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420209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551B813A-2DF9-43FF-8C60-826ED5D0A3E2}"/>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B2B227B-4A8E-4F42-B824-628FAA04C8D1}"/>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0B20EF33-7B86-43BA-A95A-73011EC3F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DD1CF7CD-0347-4399-B3B5-6FF033B714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81E0376A-8395-479C-BA87-B44A2A9DC6FE}"/>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B33E99F6-7491-4C8D-B2B2-E594EFE615E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778819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cture  / Quot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1" name="Picture Placeholder 2">
            <a:extLst>
              <a:ext uri="{FF2B5EF4-FFF2-40B4-BE49-F238E27FC236}">
                <a16:creationId xmlns:a16="http://schemas.microsoft.com/office/drawing/2014/main" id="{614C6910-8C55-451C-B189-7FBCFDCEEB78}"/>
              </a:ext>
            </a:extLst>
          </p:cNvPr>
          <p:cNvSpPr>
            <a:spLocks noGrp="1"/>
          </p:cNvSpPr>
          <p:nvPr>
            <p:ph type="pic" sz="quarter" idx="34" hasCustomPrompt="1"/>
          </p:nvPr>
        </p:nvSpPr>
        <p:spPr>
          <a:xfrm>
            <a:off x="0" y="0"/>
            <a:ext cx="4573429" cy="6230056"/>
          </a:xfrm>
          <a:solidFill>
            <a:schemeClr val="accent4"/>
          </a:solidFill>
        </p:spPr>
        <p:txBody>
          <a:bodyPr>
            <a:normAutofit/>
          </a:bodyPr>
          <a:lstStyle>
            <a:lvl1pPr marL="0" indent="0" algn="ctr">
              <a:buNone/>
              <a:defRPr sz="1000">
                <a:solidFill>
                  <a:schemeClr val="bg1"/>
                </a:solidFill>
              </a:defRPr>
            </a:lvl1pPr>
          </a:lstStyle>
          <a:p>
            <a:r>
              <a:rPr lang="en-GB"/>
              <a:t>Click centre icon to insert speaker image</a:t>
            </a:r>
          </a:p>
        </p:txBody>
      </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5943600" y="1264920"/>
            <a:ext cx="4663440"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5943600" y="4770098"/>
            <a:ext cx="3069429" cy="365125"/>
          </a:xfrm>
        </p:spPr>
        <p:txBody>
          <a:bodyPr wrap="square" lIns="36000" tIns="36000" rIns="36000" bIns="36000" anchor="b" anchorCtr="0">
            <a:noAutofit/>
          </a:bodyPr>
          <a:lstStyle>
            <a:lvl1pPr marL="0" indent="0">
              <a:lnSpc>
                <a:spcPct val="9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5943600" y="5150192"/>
            <a:ext cx="3069429" cy="365125"/>
          </a:xfrm>
        </p:spPr>
        <p:txBody>
          <a:bodyPr wrap="square" lIns="36000" tIns="36000" rIns="36000" bIns="36000">
            <a:noAutofit/>
          </a:bodyPr>
          <a:lstStyle>
            <a:lvl1pPr marL="0" indent="0">
              <a:lnSpc>
                <a:spcPct val="9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94360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7802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136104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42197832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 Testimonial - Dar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ECBE13-549D-4320-9A04-84F1F9F0332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6969935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 Testimonial - Blu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FB9CDF-4B59-4CD6-B215-AD314BF79B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20179451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 Testimonial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0545313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10E2C6A-C5B7-4D7C-B446-D4D944AF03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0000"/>
          <a:stretch/>
        </p:blipFill>
        <p:spPr>
          <a:xfrm>
            <a:off x="6095990" y="-1"/>
            <a:ext cx="6096009"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7108733" y="1455420"/>
            <a:ext cx="4149817"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7108733" y="4770098"/>
            <a:ext cx="3069429" cy="365125"/>
          </a:xfrm>
        </p:spPr>
        <p:txBody>
          <a:bodyPr wrap="square" lIns="36000" tIns="36000" rIns="36000" bIns="36000" anchor="b" anchorCtr="0">
            <a:noAutofit/>
          </a:bodyPr>
          <a:lstStyle>
            <a:lvl1pPr marL="0" indent="0">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Presenter Name</a:t>
            </a:r>
            <a:endParaRPr lang="en-GB" dirty="0"/>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7108733" y="5150192"/>
            <a:ext cx="3069429" cy="365125"/>
          </a:xfrm>
        </p:spPr>
        <p:txBody>
          <a:bodyPr wrap="square" lIns="36000" tIns="36000" rIns="36000" bIns="36000">
            <a:noAutofit/>
          </a:bodyPr>
          <a:lstStyle>
            <a:lvl1pPr marL="0" indent="0">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7108733"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50058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
        <p:nvSpPr>
          <p:cNvPr id="15" name="Text Placeholder 11">
            <a:extLst>
              <a:ext uri="{FF2B5EF4-FFF2-40B4-BE49-F238E27FC236}">
                <a16:creationId xmlns:a16="http://schemas.microsoft.com/office/drawing/2014/main" id="{81F227AC-F695-48D8-A43E-2200B86D45C8}"/>
              </a:ext>
            </a:extLst>
          </p:cNvPr>
          <p:cNvSpPr>
            <a:spLocks noGrp="1"/>
          </p:cNvSpPr>
          <p:nvPr>
            <p:ph type="body" sz="quarter" idx="37"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9" name="Text Placeholder 11">
            <a:extLst>
              <a:ext uri="{FF2B5EF4-FFF2-40B4-BE49-F238E27FC236}">
                <a16:creationId xmlns:a16="http://schemas.microsoft.com/office/drawing/2014/main" id="{CC666CAA-D1C9-46A9-8F3E-C7BEF58503D9}"/>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0" name="Text Placeholder 11">
            <a:extLst>
              <a:ext uri="{FF2B5EF4-FFF2-40B4-BE49-F238E27FC236}">
                <a16:creationId xmlns:a16="http://schemas.microsoft.com/office/drawing/2014/main" id="{8DF7FFBA-4126-4A59-99C2-5D740D5C2A74}"/>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Case Study</a:t>
            </a:r>
          </a:p>
        </p:txBody>
      </p:sp>
      <p:cxnSp>
        <p:nvCxnSpPr>
          <p:cNvPr id="21" name="Straight Connector 20">
            <a:extLst>
              <a:ext uri="{FF2B5EF4-FFF2-40B4-BE49-F238E27FC236}">
                <a16:creationId xmlns:a16="http://schemas.microsoft.com/office/drawing/2014/main" id="{15C230C3-7840-459E-AE0D-559A7E72ED2C}"/>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Picture Placeholder 2">
            <a:extLst>
              <a:ext uri="{FF2B5EF4-FFF2-40B4-BE49-F238E27FC236}">
                <a16:creationId xmlns:a16="http://schemas.microsoft.com/office/drawing/2014/main" id="{4692AA2B-A1C9-4AE8-AF94-0D7581FCF3DD}"/>
              </a:ext>
            </a:extLst>
          </p:cNvPr>
          <p:cNvSpPr>
            <a:spLocks noGrp="1"/>
          </p:cNvSpPr>
          <p:nvPr>
            <p:ph type="pic" sz="quarter" idx="34" hasCustomPrompt="1"/>
          </p:nvPr>
        </p:nvSpPr>
        <p:spPr>
          <a:xfrm>
            <a:off x="10752000" y="0"/>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client logo</a:t>
            </a:r>
          </a:p>
        </p:txBody>
      </p:sp>
    </p:spTree>
    <p:extLst>
      <p:ext uri="{BB962C8B-B14F-4D97-AF65-F5344CB8AC3E}">
        <p14:creationId xmlns:p14="http://schemas.microsoft.com/office/powerpoint/2010/main" val="26735752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 Statem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9955906-70B3-0549-A858-D52AFEA8A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91DB7EEA-4AF2-2A49-B39E-A7A069BA480D}"/>
              </a:ext>
            </a:extLst>
          </p:cNvPr>
          <p:cNvSpPr/>
          <p:nvPr userDrawn="1"/>
        </p:nvSpPr>
        <p:spPr>
          <a:xfrm rot="10800000" flipV="1">
            <a:off x="0" y="0"/>
            <a:ext cx="12183032" cy="6858000"/>
          </a:xfrm>
          <a:prstGeom prst="rect">
            <a:avLst/>
          </a:prstGeom>
          <a:gradFill>
            <a:gsLst>
              <a:gs pos="54000">
                <a:srgbClr val="000063">
                  <a:alpha val="90000"/>
                </a:srgbClr>
              </a:gs>
              <a:gs pos="25000">
                <a:srgbClr val="2C67FF">
                  <a:alpha val="0"/>
                </a:srgbClr>
              </a:gs>
            </a:gsLst>
            <a:lin ang="7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3902902" y="2210129"/>
            <a:ext cx="7085134" cy="2762249"/>
          </a:xfrm>
        </p:spPr>
        <p:txBody>
          <a:bodyPr wrap="square" lIns="36000" tIns="36000" rIns="36000" bIns="36000" anchor="ctr" anchorCtr="0">
            <a:noAutofit/>
          </a:bodyPr>
          <a:lstStyle>
            <a:lvl1pPr marL="0" indent="0" algn="l">
              <a:lnSpc>
                <a:spcPct val="100000"/>
              </a:lnSpc>
              <a:spcAft>
                <a:spcPts val="600"/>
              </a:spcAft>
              <a:buSzPct val="100000"/>
              <a:buFont typeface="Arial" panose="020B0604020202020204" pitchFamily="34" charset="0"/>
              <a:buNone/>
              <a:defRPr sz="32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Quote / Statement 32pt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Quote / Statement</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2" name="Straight Connector 21">
            <a:extLst>
              <a:ext uri="{FF2B5EF4-FFF2-40B4-BE49-F238E27FC236}">
                <a16:creationId xmlns:a16="http://schemas.microsoft.com/office/drawing/2014/main" id="{D4001BFB-BF27-4C23-98A1-A2951CA5C147}"/>
              </a:ext>
            </a:extLst>
          </p:cNvPr>
          <p:cNvCxnSpPr>
            <a:cxnSpLocks/>
          </p:cNvCxnSpPr>
          <p:nvPr userDrawn="1"/>
        </p:nvCxnSpPr>
        <p:spPr bwMode="white">
          <a:xfrm flipH="1">
            <a:off x="3902902" y="5165707"/>
            <a:ext cx="5907525"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8E0B559-D8AE-4717-92EA-213B3D71450F}"/>
              </a:ext>
            </a:extLst>
          </p:cNvPr>
          <p:cNvCxnSpPr>
            <a:cxnSpLocks/>
          </p:cNvCxnSpPr>
          <p:nvPr userDrawn="1"/>
        </p:nvCxnSpPr>
        <p:spPr bwMode="white">
          <a:xfrm flipH="1">
            <a:off x="5098942" y="2089379"/>
            <a:ext cx="5889098" cy="0"/>
          </a:xfrm>
          <a:prstGeom prst="line">
            <a:avLst/>
          </a:prstGeom>
          <a:noFill/>
          <a:ln w="12700" cap="flat" cmpd="sng" algn="ctr">
            <a:solidFill>
              <a:srgbClr val="328DFF"/>
            </a:solidFill>
            <a:prstDash val="solid"/>
            <a:miter lim="800000"/>
          </a:ln>
          <a:effectLst/>
        </p:spPr>
      </p:cxnSp>
      <p:pic>
        <p:nvPicPr>
          <p:cNvPr id="24" name="Graphic 23">
            <a:extLst>
              <a:ext uri="{FF2B5EF4-FFF2-40B4-BE49-F238E27FC236}">
                <a16:creationId xmlns:a16="http://schemas.microsoft.com/office/drawing/2014/main" id="{BA17D124-AA63-4D9C-B16C-7B3A693EC31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02902" y="1424615"/>
            <a:ext cx="1032253" cy="1032253"/>
          </a:xfrm>
          <a:prstGeom prst="rect">
            <a:avLst/>
          </a:prstGeom>
        </p:spPr>
      </p:pic>
      <p:pic>
        <p:nvPicPr>
          <p:cNvPr id="25" name="Graphic 24">
            <a:extLst>
              <a:ext uri="{FF2B5EF4-FFF2-40B4-BE49-F238E27FC236}">
                <a16:creationId xmlns:a16="http://schemas.microsoft.com/office/drawing/2014/main" id="{2F3DDB0F-56B0-40BD-BDF5-34D354C4B2B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9997440" y="4410662"/>
            <a:ext cx="1032253" cy="1032253"/>
          </a:xfrm>
          <a:prstGeom prst="rect">
            <a:avLst/>
          </a:prstGeom>
        </p:spPr>
      </p:pic>
    </p:spTree>
    <p:extLst>
      <p:ext uri="{BB962C8B-B14F-4D97-AF65-F5344CB8AC3E}">
        <p14:creationId xmlns:p14="http://schemas.microsoft.com/office/powerpoint/2010/main" val="14681361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x Team Profi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1x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1398536" y="1585439"/>
            <a:ext cx="424080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1393593" y="5748554"/>
            <a:ext cx="4240800"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1398537" y="1585439"/>
            <a:ext cx="4240800"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6553200" y="1585439"/>
            <a:ext cx="4240264" cy="4163105"/>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1522711" y="2036198"/>
            <a:ext cx="397055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20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1522711" y="2396963"/>
            <a:ext cx="3970551"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1544610" y="3185788"/>
            <a:ext cx="394865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980785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407937" y="1585439"/>
            <a:ext cx="360711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402994" y="5748554"/>
            <a:ext cx="3612053"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407938" y="1585439"/>
            <a:ext cx="3607109"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2575046"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532111"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532111"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534448"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1" name="Rectangle 40">
            <a:extLst>
              <a:ext uri="{FF2B5EF4-FFF2-40B4-BE49-F238E27FC236}">
                <a16:creationId xmlns:a16="http://schemas.microsoft.com/office/drawing/2014/main" id="{9CC1980D-65FB-42A2-9B89-8A233A049887}"/>
              </a:ext>
            </a:extLst>
          </p:cNvPr>
          <p:cNvSpPr>
            <a:spLocks/>
          </p:cNvSpPr>
          <p:nvPr userDrawn="1"/>
        </p:nvSpPr>
        <p:spPr bwMode="auto">
          <a:xfrm>
            <a:off x="8176952" y="1585439"/>
            <a:ext cx="360711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42" name="Straight Connector 41">
            <a:extLst>
              <a:ext uri="{FF2B5EF4-FFF2-40B4-BE49-F238E27FC236}">
                <a16:creationId xmlns:a16="http://schemas.microsoft.com/office/drawing/2014/main" id="{6B9733D1-0D4D-4065-B03D-E716E936FE42}"/>
              </a:ext>
            </a:extLst>
          </p:cNvPr>
          <p:cNvCxnSpPr>
            <a:cxnSpLocks/>
          </p:cNvCxnSpPr>
          <p:nvPr userDrawn="1"/>
        </p:nvCxnSpPr>
        <p:spPr bwMode="white">
          <a:xfrm flipH="1">
            <a:off x="8172009" y="5748554"/>
            <a:ext cx="3612053" cy="0"/>
          </a:xfrm>
          <a:prstGeom prst="line">
            <a:avLst/>
          </a:prstGeom>
          <a:noFill/>
          <a:ln w="57150" cap="flat" cmpd="sng" algn="ctr">
            <a:solidFill>
              <a:srgbClr val="328DFF"/>
            </a:solidFill>
            <a:prstDash val="solid"/>
            <a:miter lim="800000"/>
          </a:ln>
          <a:effectLst/>
        </p:spPr>
      </p:cxnSp>
      <p:cxnSp>
        <p:nvCxnSpPr>
          <p:cNvPr id="43" name="Straight Connector 42">
            <a:extLst>
              <a:ext uri="{FF2B5EF4-FFF2-40B4-BE49-F238E27FC236}">
                <a16:creationId xmlns:a16="http://schemas.microsoft.com/office/drawing/2014/main" id="{360B543D-B105-4831-BD57-E2FE720867EC}"/>
              </a:ext>
            </a:extLst>
          </p:cNvPr>
          <p:cNvCxnSpPr>
            <a:cxnSpLocks/>
          </p:cNvCxnSpPr>
          <p:nvPr userDrawn="1"/>
        </p:nvCxnSpPr>
        <p:spPr bwMode="white">
          <a:xfrm flipH="1">
            <a:off x="8176953" y="1585439"/>
            <a:ext cx="3607109" cy="0"/>
          </a:xfrm>
          <a:prstGeom prst="line">
            <a:avLst/>
          </a:prstGeom>
          <a:noFill/>
          <a:ln w="12700" cap="flat" cmpd="sng" algn="ctr">
            <a:solidFill>
              <a:srgbClr val="328DFF"/>
            </a:solidFill>
            <a:prstDash val="solid"/>
            <a:miter lim="800000"/>
          </a:ln>
          <a:effectLst/>
        </p:spPr>
      </p:cxnSp>
      <p:sp>
        <p:nvSpPr>
          <p:cNvPr id="44" name="Picture Placeholder 2">
            <a:extLst>
              <a:ext uri="{FF2B5EF4-FFF2-40B4-BE49-F238E27FC236}">
                <a16:creationId xmlns:a16="http://schemas.microsoft.com/office/drawing/2014/main" id="{2A44599E-FECC-4B30-AA32-DCD056C4A337}"/>
              </a:ext>
            </a:extLst>
          </p:cNvPr>
          <p:cNvSpPr>
            <a:spLocks noGrp="1"/>
          </p:cNvSpPr>
          <p:nvPr>
            <p:ph type="pic" sz="quarter" idx="36" hasCustomPrompt="1"/>
          </p:nvPr>
        </p:nvSpPr>
        <p:spPr>
          <a:xfrm>
            <a:off x="10344061"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45" name="Text Placeholder 11">
            <a:extLst>
              <a:ext uri="{FF2B5EF4-FFF2-40B4-BE49-F238E27FC236}">
                <a16:creationId xmlns:a16="http://schemas.microsoft.com/office/drawing/2014/main" id="{9556D699-B43F-41AE-8934-EB7C47E106E9}"/>
              </a:ext>
            </a:extLst>
          </p:cNvPr>
          <p:cNvSpPr>
            <a:spLocks noGrp="1"/>
          </p:cNvSpPr>
          <p:nvPr>
            <p:ph type="body" sz="quarter" idx="37" hasCustomPrompt="1"/>
          </p:nvPr>
        </p:nvSpPr>
        <p:spPr>
          <a:xfrm>
            <a:off x="8301126"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46" name="Text Placeholder 11">
            <a:extLst>
              <a:ext uri="{FF2B5EF4-FFF2-40B4-BE49-F238E27FC236}">
                <a16:creationId xmlns:a16="http://schemas.microsoft.com/office/drawing/2014/main" id="{FD05EBBD-974F-4B6E-9558-E67338B0CCBA}"/>
              </a:ext>
            </a:extLst>
          </p:cNvPr>
          <p:cNvSpPr>
            <a:spLocks noGrp="1"/>
          </p:cNvSpPr>
          <p:nvPr>
            <p:ph type="body" sz="quarter" idx="38" hasCustomPrompt="1"/>
          </p:nvPr>
        </p:nvSpPr>
        <p:spPr>
          <a:xfrm>
            <a:off x="8301126"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47" name="Text Placeholder 11">
            <a:extLst>
              <a:ext uri="{FF2B5EF4-FFF2-40B4-BE49-F238E27FC236}">
                <a16:creationId xmlns:a16="http://schemas.microsoft.com/office/drawing/2014/main" id="{BBC770EF-7496-4B1F-A0E5-B27F236CE36E}"/>
              </a:ext>
            </a:extLst>
          </p:cNvPr>
          <p:cNvSpPr>
            <a:spLocks noGrp="1"/>
          </p:cNvSpPr>
          <p:nvPr>
            <p:ph type="body" sz="quarter" idx="39" hasCustomPrompt="1"/>
          </p:nvPr>
        </p:nvSpPr>
        <p:spPr>
          <a:xfrm>
            <a:off x="8303463"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9" name="Rectangle 48">
            <a:extLst>
              <a:ext uri="{FF2B5EF4-FFF2-40B4-BE49-F238E27FC236}">
                <a16:creationId xmlns:a16="http://schemas.microsoft.com/office/drawing/2014/main" id="{B2F4BB91-EB77-44D3-B425-382020C5CC1E}"/>
              </a:ext>
            </a:extLst>
          </p:cNvPr>
          <p:cNvSpPr>
            <a:spLocks/>
          </p:cNvSpPr>
          <p:nvPr userDrawn="1"/>
        </p:nvSpPr>
        <p:spPr bwMode="auto">
          <a:xfrm>
            <a:off x="4292445" y="1585439"/>
            <a:ext cx="360711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51" name="Straight Connector 50">
            <a:extLst>
              <a:ext uri="{FF2B5EF4-FFF2-40B4-BE49-F238E27FC236}">
                <a16:creationId xmlns:a16="http://schemas.microsoft.com/office/drawing/2014/main" id="{11B27524-89F1-4216-897C-C9784D8B06F9}"/>
              </a:ext>
            </a:extLst>
          </p:cNvPr>
          <p:cNvCxnSpPr>
            <a:cxnSpLocks/>
          </p:cNvCxnSpPr>
          <p:nvPr userDrawn="1"/>
        </p:nvCxnSpPr>
        <p:spPr bwMode="white">
          <a:xfrm flipH="1">
            <a:off x="4287502" y="5748554"/>
            <a:ext cx="3612053" cy="0"/>
          </a:xfrm>
          <a:prstGeom prst="line">
            <a:avLst/>
          </a:prstGeom>
          <a:noFill/>
          <a:ln w="57150" cap="flat" cmpd="sng" algn="ctr">
            <a:solidFill>
              <a:srgbClr val="328DFF"/>
            </a:solidFill>
            <a:prstDash val="solid"/>
            <a:miter lim="800000"/>
          </a:ln>
          <a:effectLst/>
        </p:spPr>
      </p:cxnSp>
      <p:cxnSp>
        <p:nvCxnSpPr>
          <p:cNvPr id="53" name="Straight Connector 52">
            <a:extLst>
              <a:ext uri="{FF2B5EF4-FFF2-40B4-BE49-F238E27FC236}">
                <a16:creationId xmlns:a16="http://schemas.microsoft.com/office/drawing/2014/main" id="{03CF0793-D4E8-4B1E-8039-88F8CC211E25}"/>
              </a:ext>
            </a:extLst>
          </p:cNvPr>
          <p:cNvCxnSpPr>
            <a:cxnSpLocks/>
          </p:cNvCxnSpPr>
          <p:nvPr userDrawn="1"/>
        </p:nvCxnSpPr>
        <p:spPr bwMode="white">
          <a:xfrm flipH="1">
            <a:off x="4292446" y="1585439"/>
            <a:ext cx="3607109" cy="0"/>
          </a:xfrm>
          <a:prstGeom prst="line">
            <a:avLst/>
          </a:prstGeom>
          <a:noFill/>
          <a:ln w="12700" cap="flat" cmpd="sng" algn="ctr">
            <a:solidFill>
              <a:srgbClr val="328DFF"/>
            </a:solidFill>
            <a:prstDash val="solid"/>
            <a:miter lim="800000"/>
          </a:ln>
          <a:effectLst/>
        </p:spPr>
      </p:cxnSp>
      <p:sp>
        <p:nvSpPr>
          <p:cNvPr id="54" name="Picture Placeholder 2">
            <a:extLst>
              <a:ext uri="{FF2B5EF4-FFF2-40B4-BE49-F238E27FC236}">
                <a16:creationId xmlns:a16="http://schemas.microsoft.com/office/drawing/2014/main" id="{AE24B8CA-0EA9-47E9-B5AC-E323C31B63DC}"/>
              </a:ext>
            </a:extLst>
          </p:cNvPr>
          <p:cNvSpPr>
            <a:spLocks noGrp="1"/>
          </p:cNvSpPr>
          <p:nvPr>
            <p:ph type="pic" sz="quarter" idx="40" hasCustomPrompt="1"/>
          </p:nvPr>
        </p:nvSpPr>
        <p:spPr>
          <a:xfrm>
            <a:off x="6459554"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55" name="Text Placeholder 11">
            <a:extLst>
              <a:ext uri="{FF2B5EF4-FFF2-40B4-BE49-F238E27FC236}">
                <a16:creationId xmlns:a16="http://schemas.microsoft.com/office/drawing/2014/main" id="{ACE2524B-2BBA-4AD7-BB8C-122D1DA933DC}"/>
              </a:ext>
            </a:extLst>
          </p:cNvPr>
          <p:cNvSpPr>
            <a:spLocks noGrp="1"/>
          </p:cNvSpPr>
          <p:nvPr>
            <p:ph type="body" sz="quarter" idx="41" hasCustomPrompt="1"/>
          </p:nvPr>
        </p:nvSpPr>
        <p:spPr>
          <a:xfrm>
            <a:off x="4416619"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56" name="Text Placeholder 11">
            <a:extLst>
              <a:ext uri="{FF2B5EF4-FFF2-40B4-BE49-F238E27FC236}">
                <a16:creationId xmlns:a16="http://schemas.microsoft.com/office/drawing/2014/main" id="{3E251BDB-CE7F-449C-B0B3-63FF21EEC4D4}"/>
              </a:ext>
            </a:extLst>
          </p:cNvPr>
          <p:cNvSpPr>
            <a:spLocks noGrp="1"/>
          </p:cNvSpPr>
          <p:nvPr>
            <p:ph type="body" sz="quarter" idx="42" hasCustomPrompt="1"/>
          </p:nvPr>
        </p:nvSpPr>
        <p:spPr>
          <a:xfrm>
            <a:off x="4416619"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60" name="Text Placeholder 11">
            <a:extLst>
              <a:ext uri="{FF2B5EF4-FFF2-40B4-BE49-F238E27FC236}">
                <a16:creationId xmlns:a16="http://schemas.microsoft.com/office/drawing/2014/main" id="{247B905C-5A64-4FBB-B346-270AB7C3F496}"/>
              </a:ext>
            </a:extLst>
          </p:cNvPr>
          <p:cNvSpPr>
            <a:spLocks noGrp="1"/>
          </p:cNvSpPr>
          <p:nvPr>
            <p:ph type="body" sz="quarter" idx="43" hasCustomPrompt="1"/>
          </p:nvPr>
        </p:nvSpPr>
        <p:spPr>
          <a:xfrm>
            <a:off x="4418956"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7953720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12619" y="5748554"/>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12619"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1969476"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92641" y="5748554"/>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92641"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74949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7102" y="5748554"/>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7102"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4893959"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4871" y="5748554"/>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4871"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82172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5975886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8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08856" y="3703837"/>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08856"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2135628"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88878" y="3703837"/>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88878"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91565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3339" y="3703837"/>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3339"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5060111"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1108" y="3703837"/>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1108"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98788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66" name="Rectangle 65">
            <a:extLst>
              <a:ext uri="{FF2B5EF4-FFF2-40B4-BE49-F238E27FC236}">
                <a16:creationId xmlns:a16="http://schemas.microsoft.com/office/drawing/2014/main" id="{FC29C5DA-F5B9-4039-8FAB-B41CFF60895D}"/>
              </a:ext>
            </a:extLst>
          </p:cNvPr>
          <p:cNvSpPr>
            <a:spLocks/>
          </p:cNvSpPr>
          <p:nvPr userDrawn="1"/>
        </p:nvSpPr>
        <p:spPr bwMode="auto">
          <a:xfrm>
            <a:off x="407937"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67" name="Straight Connector 66">
            <a:extLst>
              <a:ext uri="{FF2B5EF4-FFF2-40B4-BE49-F238E27FC236}">
                <a16:creationId xmlns:a16="http://schemas.microsoft.com/office/drawing/2014/main" id="{BF2B61E4-0050-4C01-A3C9-02033897442C}"/>
              </a:ext>
            </a:extLst>
          </p:cNvPr>
          <p:cNvCxnSpPr>
            <a:cxnSpLocks/>
          </p:cNvCxnSpPr>
          <p:nvPr userDrawn="1"/>
        </p:nvCxnSpPr>
        <p:spPr bwMode="white">
          <a:xfrm flipH="1">
            <a:off x="408855" y="6033719"/>
            <a:ext cx="2595600" cy="0"/>
          </a:xfrm>
          <a:prstGeom prst="line">
            <a:avLst/>
          </a:prstGeom>
          <a:noFill/>
          <a:ln w="57150" cap="flat" cmpd="sng" algn="ctr">
            <a:solidFill>
              <a:srgbClr val="328DFF"/>
            </a:solidFill>
            <a:prstDash val="solid"/>
            <a:miter lim="800000"/>
          </a:ln>
          <a:effectLst/>
        </p:spPr>
      </p:cxnSp>
      <p:cxnSp>
        <p:nvCxnSpPr>
          <p:cNvPr id="68" name="Straight Connector 67">
            <a:extLst>
              <a:ext uri="{FF2B5EF4-FFF2-40B4-BE49-F238E27FC236}">
                <a16:creationId xmlns:a16="http://schemas.microsoft.com/office/drawing/2014/main" id="{F4538794-17B3-41CD-81A1-BBA7967DA78F}"/>
              </a:ext>
            </a:extLst>
          </p:cNvPr>
          <p:cNvCxnSpPr>
            <a:cxnSpLocks/>
          </p:cNvCxnSpPr>
          <p:nvPr userDrawn="1"/>
        </p:nvCxnSpPr>
        <p:spPr bwMode="white">
          <a:xfrm flipH="1">
            <a:off x="408855" y="3915321"/>
            <a:ext cx="2595600" cy="0"/>
          </a:xfrm>
          <a:prstGeom prst="line">
            <a:avLst/>
          </a:prstGeom>
          <a:noFill/>
          <a:ln w="12700" cap="flat" cmpd="sng" algn="ctr">
            <a:solidFill>
              <a:srgbClr val="328DFF"/>
            </a:solidFill>
            <a:prstDash val="solid"/>
            <a:miter lim="800000"/>
          </a:ln>
          <a:effectLst/>
        </p:spPr>
      </p:cxnSp>
      <p:sp>
        <p:nvSpPr>
          <p:cNvPr id="69" name="Picture Placeholder 2">
            <a:extLst>
              <a:ext uri="{FF2B5EF4-FFF2-40B4-BE49-F238E27FC236}">
                <a16:creationId xmlns:a16="http://schemas.microsoft.com/office/drawing/2014/main" id="{761F3D3B-E817-4785-A79A-F447FBDC17CD}"/>
              </a:ext>
            </a:extLst>
          </p:cNvPr>
          <p:cNvSpPr>
            <a:spLocks noGrp="1"/>
          </p:cNvSpPr>
          <p:nvPr>
            <p:ph type="pic" sz="quarter" idx="48" hasCustomPrompt="1"/>
          </p:nvPr>
        </p:nvSpPr>
        <p:spPr>
          <a:xfrm>
            <a:off x="2135627"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0" name="Text Placeholder 11">
            <a:extLst>
              <a:ext uri="{FF2B5EF4-FFF2-40B4-BE49-F238E27FC236}">
                <a16:creationId xmlns:a16="http://schemas.microsoft.com/office/drawing/2014/main" id="{54B3251E-086F-4263-8DCF-4CEDE07E14B7}"/>
              </a:ext>
            </a:extLst>
          </p:cNvPr>
          <p:cNvSpPr>
            <a:spLocks noGrp="1"/>
          </p:cNvSpPr>
          <p:nvPr>
            <p:ph type="body" sz="quarter" idx="49" hasCustomPrompt="1"/>
          </p:nvPr>
        </p:nvSpPr>
        <p:spPr>
          <a:xfrm>
            <a:off x="532110"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71" name="Text Placeholder 11">
            <a:extLst>
              <a:ext uri="{FF2B5EF4-FFF2-40B4-BE49-F238E27FC236}">
                <a16:creationId xmlns:a16="http://schemas.microsoft.com/office/drawing/2014/main" id="{B565E5ED-4655-4E09-BA2F-67DE8A3DF295}"/>
              </a:ext>
            </a:extLst>
          </p:cNvPr>
          <p:cNvSpPr>
            <a:spLocks noGrp="1"/>
          </p:cNvSpPr>
          <p:nvPr>
            <p:ph type="body" sz="quarter" idx="50" hasCustomPrompt="1"/>
          </p:nvPr>
        </p:nvSpPr>
        <p:spPr>
          <a:xfrm>
            <a:off x="532110"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72" name="Text Placeholder 11">
            <a:extLst>
              <a:ext uri="{FF2B5EF4-FFF2-40B4-BE49-F238E27FC236}">
                <a16:creationId xmlns:a16="http://schemas.microsoft.com/office/drawing/2014/main" id="{8AB96C0B-C8EF-4600-9DDF-B3F8450986E6}"/>
              </a:ext>
            </a:extLst>
          </p:cNvPr>
          <p:cNvSpPr>
            <a:spLocks noGrp="1"/>
          </p:cNvSpPr>
          <p:nvPr>
            <p:ph type="body" sz="quarter" idx="51" hasCustomPrompt="1"/>
          </p:nvPr>
        </p:nvSpPr>
        <p:spPr>
          <a:xfrm>
            <a:off x="541775"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five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3" name="Rectangle 72">
            <a:extLst>
              <a:ext uri="{FF2B5EF4-FFF2-40B4-BE49-F238E27FC236}">
                <a16:creationId xmlns:a16="http://schemas.microsoft.com/office/drawing/2014/main" id="{26A80F7F-793B-4358-B665-E496119AF943}"/>
              </a:ext>
            </a:extLst>
          </p:cNvPr>
          <p:cNvSpPr>
            <a:spLocks/>
          </p:cNvSpPr>
          <p:nvPr userDrawn="1"/>
        </p:nvSpPr>
        <p:spPr bwMode="auto">
          <a:xfrm>
            <a:off x="9187959"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6B2F9179-7A45-4FB5-B9F9-DDFCC6A38CA3}"/>
              </a:ext>
            </a:extLst>
          </p:cNvPr>
          <p:cNvCxnSpPr>
            <a:cxnSpLocks/>
          </p:cNvCxnSpPr>
          <p:nvPr userDrawn="1"/>
        </p:nvCxnSpPr>
        <p:spPr bwMode="white">
          <a:xfrm flipH="1">
            <a:off x="9188877" y="6033719"/>
            <a:ext cx="2595600" cy="0"/>
          </a:xfrm>
          <a:prstGeom prst="line">
            <a:avLst/>
          </a:prstGeom>
          <a:noFill/>
          <a:ln w="57150" cap="flat" cmpd="sng" algn="ctr">
            <a:solidFill>
              <a:srgbClr val="328DFF"/>
            </a:solidFill>
            <a:prstDash val="solid"/>
            <a:miter lim="800000"/>
          </a:ln>
          <a:effectLst/>
        </p:spPr>
      </p:cxnSp>
      <p:cxnSp>
        <p:nvCxnSpPr>
          <p:cNvPr id="96" name="Straight Connector 95">
            <a:extLst>
              <a:ext uri="{FF2B5EF4-FFF2-40B4-BE49-F238E27FC236}">
                <a16:creationId xmlns:a16="http://schemas.microsoft.com/office/drawing/2014/main" id="{617D7ED7-E588-4E48-A268-84A4B8E0F92E}"/>
              </a:ext>
            </a:extLst>
          </p:cNvPr>
          <p:cNvCxnSpPr>
            <a:cxnSpLocks/>
          </p:cNvCxnSpPr>
          <p:nvPr userDrawn="1"/>
        </p:nvCxnSpPr>
        <p:spPr bwMode="white">
          <a:xfrm flipH="1">
            <a:off x="9188877" y="3915321"/>
            <a:ext cx="2595600" cy="0"/>
          </a:xfrm>
          <a:prstGeom prst="line">
            <a:avLst/>
          </a:prstGeom>
          <a:noFill/>
          <a:ln w="12700" cap="flat" cmpd="sng" algn="ctr">
            <a:solidFill>
              <a:srgbClr val="328DFF"/>
            </a:solidFill>
            <a:prstDash val="solid"/>
            <a:miter lim="800000"/>
          </a:ln>
          <a:effectLst/>
        </p:spPr>
      </p:cxnSp>
      <p:sp>
        <p:nvSpPr>
          <p:cNvPr id="97" name="Picture Placeholder 2">
            <a:extLst>
              <a:ext uri="{FF2B5EF4-FFF2-40B4-BE49-F238E27FC236}">
                <a16:creationId xmlns:a16="http://schemas.microsoft.com/office/drawing/2014/main" id="{0C890FC3-5197-4102-878E-FB9649C11184}"/>
              </a:ext>
            </a:extLst>
          </p:cNvPr>
          <p:cNvSpPr>
            <a:spLocks noGrp="1"/>
          </p:cNvSpPr>
          <p:nvPr>
            <p:ph type="pic" sz="quarter" idx="52" hasCustomPrompt="1"/>
          </p:nvPr>
        </p:nvSpPr>
        <p:spPr>
          <a:xfrm>
            <a:off x="1091564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8" name="Text Placeholder 11">
            <a:extLst>
              <a:ext uri="{FF2B5EF4-FFF2-40B4-BE49-F238E27FC236}">
                <a16:creationId xmlns:a16="http://schemas.microsoft.com/office/drawing/2014/main" id="{4ED42E45-5A49-4AFE-8A43-35901F309747}"/>
              </a:ext>
            </a:extLst>
          </p:cNvPr>
          <p:cNvSpPr>
            <a:spLocks noGrp="1"/>
          </p:cNvSpPr>
          <p:nvPr>
            <p:ph type="body" sz="quarter" idx="53" hasCustomPrompt="1"/>
          </p:nvPr>
        </p:nvSpPr>
        <p:spPr>
          <a:xfrm>
            <a:off x="931213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9" name="Text Placeholder 11">
            <a:extLst>
              <a:ext uri="{FF2B5EF4-FFF2-40B4-BE49-F238E27FC236}">
                <a16:creationId xmlns:a16="http://schemas.microsoft.com/office/drawing/2014/main" id="{C00F627D-052F-4AB8-8336-47A2F454AA3A}"/>
              </a:ext>
            </a:extLst>
          </p:cNvPr>
          <p:cNvSpPr>
            <a:spLocks noGrp="1"/>
          </p:cNvSpPr>
          <p:nvPr>
            <p:ph type="body" sz="quarter" idx="54" hasCustomPrompt="1"/>
          </p:nvPr>
        </p:nvSpPr>
        <p:spPr>
          <a:xfrm>
            <a:off x="931213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0" name="Text Placeholder 11">
            <a:extLst>
              <a:ext uri="{FF2B5EF4-FFF2-40B4-BE49-F238E27FC236}">
                <a16:creationId xmlns:a16="http://schemas.microsoft.com/office/drawing/2014/main" id="{F2FA4B60-BFC6-44A0-9167-EA9C6E23A3C0}"/>
              </a:ext>
            </a:extLst>
          </p:cNvPr>
          <p:cNvSpPr>
            <a:spLocks noGrp="1"/>
          </p:cNvSpPr>
          <p:nvPr>
            <p:ph type="body" sz="quarter" idx="55" hasCustomPrompt="1"/>
          </p:nvPr>
        </p:nvSpPr>
        <p:spPr>
          <a:xfrm>
            <a:off x="932179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eight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1" name="Rectangle 100">
            <a:extLst>
              <a:ext uri="{FF2B5EF4-FFF2-40B4-BE49-F238E27FC236}">
                <a16:creationId xmlns:a16="http://schemas.microsoft.com/office/drawing/2014/main" id="{251947AB-1513-4EE9-8A86-C81296C6AAD5}"/>
              </a:ext>
            </a:extLst>
          </p:cNvPr>
          <p:cNvSpPr>
            <a:spLocks/>
          </p:cNvSpPr>
          <p:nvPr userDrawn="1"/>
        </p:nvSpPr>
        <p:spPr bwMode="auto">
          <a:xfrm>
            <a:off x="3332420"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2EBE35BB-B387-4501-A5CC-920EAE3F8100}"/>
              </a:ext>
            </a:extLst>
          </p:cNvPr>
          <p:cNvCxnSpPr>
            <a:cxnSpLocks/>
          </p:cNvCxnSpPr>
          <p:nvPr userDrawn="1"/>
        </p:nvCxnSpPr>
        <p:spPr bwMode="white">
          <a:xfrm flipH="1">
            <a:off x="3333338" y="6033719"/>
            <a:ext cx="2595600" cy="0"/>
          </a:xfrm>
          <a:prstGeom prst="line">
            <a:avLst/>
          </a:prstGeom>
          <a:noFill/>
          <a:ln w="57150" cap="flat" cmpd="sng" algn="ctr">
            <a:solidFill>
              <a:srgbClr val="328DFF"/>
            </a:solidFill>
            <a:prstDash val="solid"/>
            <a:miter lim="800000"/>
          </a:ln>
          <a:effectLst/>
        </p:spPr>
      </p:cxnSp>
      <p:cxnSp>
        <p:nvCxnSpPr>
          <p:cNvPr id="103" name="Straight Connector 102">
            <a:extLst>
              <a:ext uri="{FF2B5EF4-FFF2-40B4-BE49-F238E27FC236}">
                <a16:creationId xmlns:a16="http://schemas.microsoft.com/office/drawing/2014/main" id="{BFF513D0-A379-4F5B-B53A-2BB0C696ED35}"/>
              </a:ext>
            </a:extLst>
          </p:cNvPr>
          <p:cNvCxnSpPr>
            <a:cxnSpLocks/>
          </p:cNvCxnSpPr>
          <p:nvPr userDrawn="1"/>
        </p:nvCxnSpPr>
        <p:spPr bwMode="white">
          <a:xfrm flipH="1">
            <a:off x="3333338" y="3915321"/>
            <a:ext cx="2595600" cy="0"/>
          </a:xfrm>
          <a:prstGeom prst="line">
            <a:avLst/>
          </a:prstGeom>
          <a:noFill/>
          <a:ln w="12700" cap="flat" cmpd="sng" algn="ctr">
            <a:solidFill>
              <a:srgbClr val="328DFF"/>
            </a:solidFill>
            <a:prstDash val="solid"/>
            <a:miter lim="800000"/>
          </a:ln>
          <a:effectLst/>
        </p:spPr>
      </p:cxnSp>
      <p:sp>
        <p:nvSpPr>
          <p:cNvPr id="104" name="Picture Placeholder 2">
            <a:extLst>
              <a:ext uri="{FF2B5EF4-FFF2-40B4-BE49-F238E27FC236}">
                <a16:creationId xmlns:a16="http://schemas.microsoft.com/office/drawing/2014/main" id="{F4E5B435-F527-49EC-AD62-D5C250B34241}"/>
              </a:ext>
            </a:extLst>
          </p:cNvPr>
          <p:cNvSpPr>
            <a:spLocks noGrp="1"/>
          </p:cNvSpPr>
          <p:nvPr>
            <p:ph type="pic" sz="quarter" idx="56" hasCustomPrompt="1"/>
          </p:nvPr>
        </p:nvSpPr>
        <p:spPr>
          <a:xfrm>
            <a:off x="5060110"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05" name="Text Placeholder 11">
            <a:extLst>
              <a:ext uri="{FF2B5EF4-FFF2-40B4-BE49-F238E27FC236}">
                <a16:creationId xmlns:a16="http://schemas.microsoft.com/office/drawing/2014/main" id="{7A840617-93B9-466C-A233-75764FF189E1}"/>
              </a:ext>
            </a:extLst>
          </p:cNvPr>
          <p:cNvSpPr>
            <a:spLocks noGrp="1"/>
          </p:cNvSpPr>
          <p:nvPr>
            <p:ph type="body" sz="quarter" idx="57" hasCustomPrompt="1"/>
          </p:nvPr>
        </p:nvSpPr>
        <p:spPr>
          <a:xfrm>
            <a:off x="3456593"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06" name="Text Placeholder 11">
            <a:extLst>
              <a:ext uri="{FF2B5EF4-FFF2-40B4-BE49-F238E27FC236}">
                <a16:creationId xmlns:a16="http://schemas.microsoft.com/office/drawing/2014/main" id="{79640991-7A8D-4E73-92CC-EFB3A724FF95}"/>
              </a:ext>
            </a:extLst>
          </p:cNvPr>
          <p:cNvSpPr>
            <a:spLocks noGrp="1"/>
          </p:cNvSpPr>
          <p:nvPr>
            <p:ph type="body" sz="quarter" idx="58" hasCustomPrompt="1"/>
          </p:nvPr>
        </p:nvSpPr>
        <p:spPr>
          <a:xfrm>
            <a:off x="3456593"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7" name="Text Placeholder 11">
            <a:extLst>
              <a:ext uri="{FF2B5EF4-FFF2-40B4-BE49-F238E27FC236}">
                <a16:creationId xmlns:a16="http://schemas.microsoft.com/office/drawing/2014/main" id="{AE4F26FA-58B0-4D8E-B8D6-47721CFC079F}"/>
              </a:ext>
            </a:extLst>
          </p:cNvPr>
          <p:cNvSpPr>
            <a:spLocks noGrp="1"/>
          </p:cNvSpPr>
          <p:nvPr>
            <p:ph type="body" sz="quarter" idx="59" hasCustomPrompt="1"/>
          </p:nvPr>
        </p:nvSpPr>
        <p:spPr>
          <a:xfrm>
            <a:off x="3466258"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six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8" name="Rectangle 107">
            <a:extLst>
              <a:ext uri="{FF2B5EF4-FFF2-40B4-BE49-F238E27FC236}">
                <a16:creationId xmlns:a16="http://schemas.microsoft.com/office/drawing/2014/main" id="{3BFC7960-3528-4B9C-A694-0B922CE30239}"/>
              </a:ext>
            </a:extLst>
          </p:cNvPr>
          <p:cNvSpPr>
            <a:spLocks/>
          </p:cNvSpPr>
          <p:nvPr userDrawn="1"/>
        </p:nvSpPr>
        <p:spPr bwMode="auto">
          <a:xfrm>
            <a:off x="6260189"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9" name="Straight Connector 108">
            <a:extLst>
              <a:ext uri="{FF2B5EF4-FFF2-40B4-BE49-F238E27FC236}">
                <a16:creationId xmlns:a16="http://schemas.microsoft.com/office/drawing/2014/main" id="{09528D60-564E-40AD-B62D-8AC096893535}"/>
              </a:ext>
            </a:extLst>
          </p:cNvPr>
          <p:cNvCxnSpPr>
            <a:cxnSpLocks/>
          </p:cNvCxnSpPr>
          <p:nvPr userDrawn="1"/>
        </p:nvCxnSpPr>
        <p:spPr bwMode="white">
          <a:xfrm flipH="1">
            <a:off x="6261107" y="6033719"/>
            <a:ext cx="2595600" cy="0"/>
          </a:xfrm>
          <a:prstGeom prst="line">
            <a:avLst/>
          </a:prstGeom>
          <a:noFill/>
          <a:ln w="57150" cap="flat" cmpd="sng" algn="ctr">
            <a:solidFill>
              <a:srgbClr val="328DFF"/>
            </a:solidFill>
            <a:prstDash val="solid"/>
            <a:miter lim="800000"/>
          </a:ln>
          <a:effectLst/>
        </p:spPr>
      </p:cxnSp>
      <p:cxnSp>
        <p:nvCxnSpPr>
          <p:cNvPr id="110" name="Straight Connector 109">
            <a:extLst>
              <a:ext uri="{FF2B5EF4-FFF2-40B4-BE49-F238E27FC236}">
                <a16:creationId xmlns:a16="http://schemas.microsoft.com/office/drawing/2014/main" id="{A73C3600-673C-4706-966F-FBF07B997449}"/>
              </a:ext>
            </a:extLst>
          </p:cNvPr>
          <p:cNvCxnSpPr>
            <a:cxnSpLocks/>
          </p:cNvCxnSpPr>
          <p:nvPr userDrawn="1"/>
        </p:nvCxnSpPr>
        <p:spPr bwMode="white">
          <a:xfrm flipH="1">
            <a:off x="6261107" y="3915321"/>
            <a:ext cx="2595600" cy="0"/>
          </a:xfrm>
          <a:prstGeom prst="line">
            <a:avLst/>
          </a:prstGeom>
          <a:noFill/>
          <a:ln w="12700" cap="flat" cmpd="sng" algn="ctr">
            <a:solidFill>
              <a:srgbClr val="328DFF"/>
            </a:solidFill>
            <a:prstDash val="solid"/>
            <a:miter lim="800000"/>
          </a:ln>
          <a:effectLst/>
        </p:spPr>
      </p:cxnSp>
      <p:sp>
        <p:nvSpPr>
          <p:cNvPr id="111" name="Picture Placeholder 2">
            <a:extLst>
              <a:ext uri="{FF2B5EF4-FFF2-40B4-BE49-F238E27FC236}">
                <a16:creationId xmlns:a16="http://schemas.microsoft.com/office/drawing/2014/main" id="{977241D9-5C4E-41DA-8C6A-FD3FFF4C96CA}"/>
              </a:ext>
            </a:extLst>
          </p:cNvPr>
          <p:cNvSpPr>
            <a:spLocks noGrp="1"/>
          </p:cNvSpPr>
          <p:nvPr>
            <p:ph type="pic" sz="quarter" idx="60" hasCustomPrompt="1"/>
          </p:nvPr>
        </p:nvSpPr>
        <p:spPr>
          <a:xfrm>
            <a:off x="798787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12" name="Text Placeholder 11">
            <a:extLst>
              <a:ext uri="{FF2B5EF4-FFF2-40B4-BE49-F238E27FC236}">
                <a16:creationId xmlns:a16="http://schemas.microsoft.com/office/drawing/2014/main" id="{55BC206C-6F53-4512-9715-5AF8040742ED}"/>
              </a:ext>
            </a:extLst>
          </p:cNvPr>
          <p:cNvSpPr>
            <a:spLocks noGrp="1"/>
          </p:cNvSpPr>
          <p:nvPr>
            <p:ph type="body" sz="quarter" idx="61" hasCustomPrompt="1"/>
          </p:nvPr>
        </p:nvSpPr>
        <p:spPr>
          <a:xfrm>
            <a:off x="638436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13" name="Text Placeholder 11">
            <a:extLst>
              <a:ext uri="{FF2B5EF4-FFF2-40B4-BE49-F238E27FC236}">
                <a16:creationId xmlns:a16="http://schemas.microsoft.com/office/drawing/2014/main" id="{8BCCCA2E-6047-4133-AE3F-75050F0ED72B}"/>
              </a:ext>
            </a:extLst>
          </p:cNvPr>
          <p:cNvSpPr>
            <a:spLocks noGrp="1"/>
          </p:cNvSpPr>
          <p:nvPr>
            <p:ph type="body" sz="quarter" idx="62" hasCustomPrompt="1"/>
          </p:nvPr>
        </p:nvSpPr>
        <p:spPr>
          <a:xfrm>
            <a:off x="638436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14" name="Text Placeholder 11">
            <a:extLst>
              <a:ext uri="{FF2B5EF4-FFF2-40B4-BE49-F238E27FC236}">
                <a16:creationId xmlns:a16="http://schemas.microsoft.com/office/drawing/2014/main" id="{973732BA-F465-4836-9056-4FC394923BDB}"/>
              </a:ext>
            </a:extLst>
          </p:cNvPr>
          <p:cNvSpPr>
            <a:spLocks noGrp="1"/>
          </p:cNvSpPr>
          <p:nvPr>
            <p:ph type="body" sz="quarter" idx="63" hasCustomPrompt="1"/>
          </p:nvPr>
        </p:nvSpPr>
        <p:spPr>
          <a:xfrm>
            <a:off x="639402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seven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7208920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1072837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5861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29917008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28379445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14190944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4">
            <a:alphaModFix amt="30000"/>
          </a:blip>
          <a:srcRect t="37922"/>
          <a:stretch/>
        </p:blipFill>
        <p:spPr>
          <a:xfrm>
            <a:off x="0" y="1181100"/>
            <a:ext cx="12192000" cy="4995871"/>
          </a:xfrm>
          <a:prstGeom prst="rect">
            <a:avLst/>
          </a:prstGeom>
        </p:spPr>
      </p:pic>
    </p:spTree>
    <p:extLst>
      <p:ext uri="{BB962C8B-B14F-4D97-AF65-F5344CB8AC3E}">
        <p14:creationId xmlns:p14="http://schemas.microsoft.com/office/powerpoint/2010/main" val="4088175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690265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42976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741875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22DF1B4E-9542-48DE-9EA4-77653195DDDC}"/>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7629847-EE43-400B-9C14-E20ABA27596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D215B6DA-6ADA-4819-9312-998298CE1FB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2F77C7EA-8F4C-4C69-880D-85E8AC7C1F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AFF0ABEB-01AB-40EF-9F83-989AE1480E4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F4BA102-1590-45B8-B12D-477017996DE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8296210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D44CE251-71D3-4374-83C8-004862EEDD0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9B5B676-6AF9-402D-B4C9-6EA394668C7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31265D91-905C-428B-8BF5-120CE60841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319E42B2-2663-4054-AD68-18D752BD05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449579BB-0553-4A11-A5D2-CAEFFC0EB53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CBF544A-28D2-4B86-93FB-2FDCFCE9E0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280231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8" name="Group 7">
            <a:extLst>
              <a:ext uri="{FF2B5EF4-FFF2-40B4-BE49-F238E27FC236}">
                <a16:creationId xmlns:a16="http://schemas.microsoft.com/office/drawing/2014/main" id="{8F138131-6C79-4A26-81F0-E9425B367F9A}"/>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6BE04D5B-B7AE-44FA-88B4-26AC5C6E33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B266E99-D433-4BB0-9A87-FE5643D59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1" name="Graphic 10">
              <a:extLst>
                <a:ext uri="{FF2B5EF4-FFF2-40B4-BE49-F238E27FC236}">
                  <a16:creationId xmlns:a16="http://schemas.microsoft.com/office/drawing/2014/main" id="{8897DDE4-B01F-4C8D-BA70-7D29EE03EF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A4E34886-3BD7-4CC0-A7A6-566E0EE7DF7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6B3A8263-57B0-41B3-B532-6109196AB5E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210237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2">
            <a:alphaModFix amt="30000"/>
          </a:blip>
          <a:srcRect t="37922"/>
          <a:stretch/>
        </p:blipFill>
        <p:spPr>
          <a:xfrm>
            <a:off x="0" y="1181100"/>
            <a:ext cx="12192000" cy="4995871"/>
          </a:xfrm>
          <a:prstGeom prst="rect">
            <a:avLst/>
          </a:prstGeom>
        </p:spPr>
      </p:pic>
      <p:grpSp>
        <p:nvGrpSpPr>
          <p:cNvPr id="9" name="Group 8">
            <a:extLst>
              <a:ext uri="{FF2B5EF4-FFF2-40B4-BE49-F238E27FC236}">
                <a16:creationId xmlns:a16="http://schemas.microsoft.com/office/drawing/2014/main" id="{ED78955A-7106-44F7-A59A-0142D09BFEA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67D81E2C-C715-4016-83E5-20218FC353F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6A663E00-FDCE-46C9-94BE-2F704B09C3E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5A6B3E43-2D6A-49DD-A407-105251EEFE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5722D728-AF9B-417A-A0E2-BE08FA3E2F0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9" name="Straight Connector 18">
              <a:extLst>
                <a:ext uri="{FF2B5EF4-FFF2-40B4-BE49-F238E27FC236}">
                  <a16:creationId xmlns:a16="http://schemas.microsoft.com/office/drawing/2014/main" id="{7D6A503A-1D10-48BC-80C4-26CEBE7C32D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97940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97969517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7" name="Group 6">
            <a:extLst>
              <a:ext uri="{FF2B5EF4-FFF2-40B4-BE49-F238E27FC236}">
                <a16:creationId xmlns:a16="http://schemas.microsoft.com/office/drawing/2014/main" id="{09D65583-9321-45AC-B2CA-6B60376178D7}"/>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DCF1FA9A-28A3-40D0-B072-7EFF3AC4610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EAB08D4D-0CDC-463D-A689-B18E2A680B5C}"/>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74439D8F-5DD8-4E6E-B034-6DB9C9EE7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25292B4E-98F2-4CE6-9174-20CA06524C2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EFA0CC3C-28CC-48D8-A713-DA0B711EFD4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3293531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C89C56CE-1349-4EC3-A86C-149E0AF45690}"/>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E13F3DD6-17C2-4628-9708-FD953103D14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F14214BE-03E0-4AF1-9E71-B1658DA2415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FF656EE9-8549-4B0E-B7E2-755B6395F3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1" name="Picture 10">
              <a:extLst>
                <a:ext uri="{FF2B5EF4-FFF2-40B4-BE49-F238E27FC236}">
                  <a16:creationId xmlns:a16="http://schemas.microsoft.com/office/drawing/2014/main" id="{B67813A8-7825-455D-AF47-AC17AF22609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7B6AB5B6-05B9-480B-836B-953E9F8BD7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0619929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741775-5FAB-4978-B52D-03D3AE24F046}"/>
              </a:ext>
            </a:extLst>
          </p:cNvPr>
          <p:cNvGrpSpPr/>
          <p:nvPr userDrawn="1"/>
        </p:nvGrpSpPr>
        <p:grpSpPr>
          <a:xfrm>
            <a:off x="0" y="6230056"/>
            <a:ext cx="12192000" cy="627943"/>
            <a:chOff x="0" y="6230056"/>
            <a:chExt cx="12192000" cy="627943"/>
          </a:xfrm>
        </p:grpSpPr>
        <p:sp>
          <p:nvSpPr>
            <p:cNvPr id="7" name="Rectangle 6">
              <a:extLst>
                <a:ext uri="{FF2B5EF4-FFF2-40B4-BE49-F238E27FC236}">
                  <a16:creationId xmlns:a16="http://schemas.microsoft.com/office/drawing/2014/main" id="{472BE142-74DE-4857-AC3A-37699AF995A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0E648FD9-9063-46E3-8198-CC364F24B7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9" name="Graphic 8">
              <a:extLst>
                <a:ext uri="{FF2B5EF4-FFF2-40B4-BE49-F238E27FC236}">
                  <a16:creationId xmlns:a16="http://schemas.microsoft.com/office/drawing/2014/main" id="{9771B9A5-4935-4B4A-80BB-CB6C845A36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0" name="Picture 9">
              <a:extLst>
                <a:ext uri="{FF2B5EF4-FFF2-40B4-BE49-F238E27FC236}">
                  <a16:creationId xmlns:a16="http://schemas.microsoft.com/office/drawing/2014/main" id="{4B3553AC-DB26-43E8-969D-C8AB7AE3AFF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1" name="Straight Connector 10">
              <a:extLst>
                <a:ext uri="{FF2B5EF4-FFF2-40B4-BE49-F238E27FC236}">
                  <a16:creationId xmlns:a16="http://schemas.microsoft.com/office/drawing/2014/main" id="{2012A3F0-4FC6-4714-9616-37A6927BDB8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7127375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a:xfrm>
            <a:off x="838200" y="365126"/>
            <a:ext cx="10515600" cy="968240"/>
          </a:xfrm>
        </p:spPr>
        <p:txBody>
          <a:bodyPr>
            <a:normAutofit/>
          </a:bodyPr>
          <a:lstStyle>
            <a:lvl1pPr>
              <a:defRPr sz="3600">
                <a:solidFill>
                  <a:schemeClr val="accent1"/>
                </a:solidFill>
                <a:latin typeface="Arial Black" panose="020B0A04020102020204" pitchFamily="34" charset="0"/>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a:xfrm>
            <a:off x="838200" y="1516699"/>
            <a:ext cx="10515600" cy="4660264"/>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9DB85484-F698-6E44-9BC7-625676C81206}"/>
              </a:ext>
            </a:extLst>
          </p:cNvPr>
          <p:cNvPicPr>
            <a:picLocks noChangeAspect="1"/>
          </p:cNvPicPr>
          <p:nvPr userDrawn="1"/>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A053AD66-5A39-4DAC-BD67-EB47A61CA2CE}"/>
              </a:ext>
            </a:extLst>
          </p:cNvPr>
          <p:cNvPicPr>
            <a:picLocks noChangeAspect="1"/>
          </p:cNvPicPr>
          <p:nvPr userDrawn="1"/>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428505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C352-727C-F047-994A-B707A0F71EA0}"/>
              </a:ext>
            </a:extLst>
          </p:cNvPr>
          <p:cNvSpPr>
            <a:spLocks noGrp="1"/>
          </p:cNvSpPr>
          <p:nvPr>
            <p:ph type="ctrTitle" hasCustomPrompt="1"/>
          </p:nvPr>
        </p:nvSpPr>
        <p:spPr>
          <a:xfrm>
            <a:off x="1524000" y="2661557"/>
            <a:ext cx="5347855" cy="2007736"/>
          </a:xfrm>
        </p:spPr>
        <p:txBody>
          <a:bodyPr anchor="b"/>
          <a:lstStyle>
            <a:lvl1pPr algn="ctr">
              <a:defRPr sz="6000">
                <a:solidFill>
                  <a:srgbClr val="F1F1EF"/>
                </a:solidFill>
                <a:latin typeface="Montserrat" pitchFamily="2" charset="77"/>
              </a:defRPr>
            </a:lvl1pPr>
          </a:lstStyle>
          <a:p>
            <a:r>
              <a:rPr lang="en-US"/>
              <a:t>CLICK TO EDIT TITLE</a:t>
            </a:r>
          </a:p>
        </p:txBody>
      </p:sp>
      <p:sp>
        <p:nvSpPr>
          <p:cNvPr id="3" name="Subtitle 2">
            <a:extLst>
              <a:ext uri="{FF2B5EF4-FFF2-40B4-BE49-F238E27FC236}">
                <a16:creationId xmlns:a16="http://schemas.microsoft.com/office/drawing/2014/main" id="{05C87025-B3A2-C443-B755-ED8340E03CF2}"/>
              </a:ext>
            </a:extLst>
          </p:cNvPr>
          <p:cNvSpPr>
            <a:spLocks noGrp="1"/>
          </p:cNvSpPr>
          <p:nvPr>
            <p:ph type="subTitle" idx="1" hasCustomPrompt="1"/>
          </p:nvPr>
        </p:nvSpPr>
        <p:spPr>
          <a:xfrm>
            <a:off x="1524000" y="4816928"/>
            <a:ext cx="5347855" cy="440871"/>
          </a:xfrm>
        </p:spPr>
        <p:txBody>
          <a:bodyPr>
            <a:normAutofit/>
          </a:bodyPr>
          <a:lstStyle>
            <a:lvl1pPr marL="0" indent="0" algn="ctr">
              <a:buNone/>
              <a:defRPr sz="2000" b="0" i="0">
                <a:solidFill>
                  <a:srgbClr val="F1F1EF"/>
                </a:solidFill>
                <a:latin typeface="Montserrat Extra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9" name="Rectangle 8">
            <a:extLst>
              <a:ext uri="{FF2B5EF4-FFF2-40B4-BE49-F238E27FC236}">
                <a16:creationId xmlns:a16="http://schemas.microsoft.com/office/drawing/2014/main" id="{B808616C-A89B-7D48-B8A4-DBAE1546858A}"/>
              </a:ext>
            </a:extLst>
          </p:cNvPr>
          <p:cNvSpPr/>
          <p:nvPr userDrawn="1"/>
        </p:nvSpPr>
        <p:spPr>
          <a:xfrm>
            <a:off x="7998690" y="0"/>
            <a:ext cx="41933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87872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42752D-0D8E-45C3-9249-5CEDBE11F9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a:solidFill>
                  <a:srgbClr val="F1F1EF"/>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3780190582"/>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a:solidFill>
                  <a:schemeClr val="accent2"/>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a:xfrm>
            <a:off x="838200" y="1825625"/>
            <a:ext cx="10515600" cy="4351338"/>
          </a:xfrm>
        </p:spPr>
        <p:txBody>
          <a:bodyPr/>
          <a:lstStyle>
            <a:lvl1pPr>
              <a:lnSpc>
                <a:spcPct val="114000"/>
              </a:lnSpc>
              <a:spcAft>
                <a:spcPts val="0"/>
              </a:spcAft>
              <a:defRPr sz="2400">
                <a:solidFill>
                  <a:schemeClr val="tx1"/>
                </a:solidFill>
                <a:latin typeface="Montserrat Light" panose="00000400000000000000" pitchFamily="50" charset="0"/>
              </a:defRPr>
            </a:lvl1pPr>
            <a:lvl2pPr>
              <a:lnSpc>
                <a:spcPct val="114000"/>
              </a:lnSpc>
              <a:spcAft>
                <a:spcPts val="0"/>
              </a:spcAft>
              <a:defRPr sz="2000">
                <a:solidFill>
                  <a:schemeClr val="tx1"/>
                </a:solidFill>
                <a:latin typeface="Montserrat Light" panose="00000400000000000000" pitchFamily="50" charset="0"/>
              </a:defRPr>
            </a:lvl2pPr>
            <a:lvl3pPr>
              <a:lnSpc>
                <a:spcPct val="114000"/>
              </a:lnSpc>
              <a:spcAft>
                <a:spcPts val="0"/>
              </a:spcAft>
              <a:defRPr sz="1800">
                <a:solidFill>
                  <a:schemeClr val="tx1"/>
                </a:solidFill>
                <a:latin typeface="Montserrat Light" panose="00000400000000000000" pitchFamily="50" charset="0"/>
              </a:defRPr>
            </a:lvl3pPr>
            <a:lvl4pPr>
              <a:lnSpc>
                <a:spcPct val="114000"/>
              </a:lnSpc>
              <a:spcAft>
                <a:spcPts val="0"/>
              </a:spcAft>
              <a:defRPr sz="1600">
                <a:solidFill>
                  <a:schemeClr val="tx1"/>
                </a:solidFill>
                <a:latin typeface="Montserrat Light" panose="00000400000000000000" pitchFamily="50" charset="0"/>
              </a:defRPr>
            </a:lvl4pPr>
            <a:lvl5pPr>
              <a:lnSpc>
                <a:spcPct val="114000"/>
              </a:lnSpc>
              <a:spcAft>
                <a:spcPts val="0"/>
              </a:spcAft>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9DB85484-F698-6E44-9BC7-625676C81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12" name="Picture 11">
            <a:extLst>
              <a:ext uri="{FF2B5EF4-FFF2-40B4-BE49-F238E27FC236}">
                <a16:creationId xmlns:a16="http://schemas.microsoft.com/office/drawing/2014/main" id="{88134E87-7756-A448-85CF-70F97B3E0E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spTree>
    <p:extLst>
      <p:ext uri="{BB962C8B-B14F-4D97-AF65-F5344CB8AC3E}">
        <p14:creationId xmlns:p14="http://schemas.microsoft.com/office/powerpoint/2010/main" val="149494064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a:solidFill>
                  <a:schemeClr val="accent2"/>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5A07F695-7E0C-034D-9F2B-547AAABC08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503078E9-8E80-4049-845B-55B7433C13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2729259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accent2"/>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buNone/>
              <a:defRPr sz="2800" b="0">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800" b="0">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2E2BE504-908F-6148-95A8-E45954D7CD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pic>
        <p:nvPicPr>
          <p:cNvPr id="9" name="Picture 8">
            <a:extLst>
              <a:ext uri="{FF2B5EF4-FFF2-40B4-BE49-F238E27FC236}">
                <a16:creationId xmlns:a16="http://schemas.microsoft.com/office/drawing/2014/main" id="{4C59A07E-FD69-E045-B8A5-321D99AEB8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13084155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accent2"/>
                </a:solidFill>
                <a:latin typeface="Montserrat" pitchFamily="2" charset="77"/>
              </a:defRPr>
            </a:lvl1pPr>
          </a:lstStyle>
          <a:p>
            <a:r>
              <a:rPr lang="en-US"/>
              <a:t>CLICK TO EDIT TITLE</a:t>
            </a:r>
          </a:p>
        </p:txBody>
      </p:sp>
      <p:pic>
        <p:nvPicPr>
          <p:cNvPr id="4" name="Picture 3">
            <a:extLst>
              <a:ext uri="{FF2B5EF4-FFF2-40B4-BE49-F238E27FC236}">
                <a16:creationId xmlns:a16="http://schemas.microsoft.com/office/drawing/2014/main" id="{83200840-C9E9-634E-8D4C-F05B12685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pic>
        <p:nvPicPr>
          <p:cNvPr id="5" name="Picture 4">
            <a:extLst>
              <a:ext uri="{FF2B5EF4-FFF2-40B4-BE49-F238E27FC236}">
                <a16:creationId xmlns:a16="http://schemas.microsoft.com/office/drawing/2014/main" id="{2002DAAB-B753-6343-9EE4-D905FC447C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273371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9598187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2CA6B-AEB6-9547-92AD-4ECA07C5A3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pic>
        <p:nvPicPr>
          <p:cNvPr id="4" name="Picture 3">
            <a:extLst>
              <a:ext uri="{FF2B5EF4-FFF2-40B4-BE49-F238E27FC236}">
                <a16:creationId xmlns:a16="http://schemas.microsoft.com/office/drawing/2014/main" id="{BF9D3F99-E3F6-8E4E-9FCD-A16E1DF22F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37571185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2"/>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1"/>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6" name="Picture 5">
            <a:extLst>
              <a:ext uri="{FF2B5EF4-FFF2-40B4-BE49-F238E27FC236}">
                <a16:creationId xmlns:a16="http://schemas.microsoft.com/office/drawing/2014/main" id="{8C2B6028-2834-A047-9F99-7065866043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EDAA725D-D060-7544-BC63-875695A5E2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0915336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2"/>
                </a:solidFill>
                <a:latin typeface="Montserrat" pitchFamily="2" charset="77"/>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6" name="Picture 5">
            <a:extLst>
              <a:ext uri="{FF2B5EF4-FFF2-40B4-BE49-F238E27FC236}">
                <a16:creationId xmlns:a16="http://schemas.microsoft.com/office/drawing/2014/main" id="{592547B1-B0A2-4D47-82A9-A0F6D79B6A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35ACFBBF-A61D-4A4B-BDF6-818AB68ACBA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2965667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BFB60E-9BAD-4834-8003-BE44033BFD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a:solidFill>
                  <a:srgbClr val="F1F1EF"/>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668207338"/>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a:solidFill>
                  <a:schemeClr val="accent1"/>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9DB85484-F698-6E44-9BC7-625676C81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A053AD66-5A39-4DAC-BD67-EB47A61CA2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85820376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i="0">
                <a:solidFill>
                  <a:schemeClr val="accent1"/>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503078E9-8E80-4049-845B-55B7433C13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B8475CA8-CA6E-46FE-980C-8BBB31F5043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9939622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accent1"/>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buNone/>
              <a:defRPr sz="2800" b="0">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800" b="0">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4C59A07E-FD69-E045-B8A5-321D99AEB8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5AA879BC-A935-4C20-B979-A2214053CAD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57411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a:xfrm>
            <a:off x="838200" y="255616"/>
            <a:ext cx="10515600" cy="1031115"/>
          </a:xfrm>
        </p:spPr>
        <p:txBody>
          <a:bodyPr>
            <a:normAutofit/>
          </a:bodyPr>
          <a:lstStyle>
            <a:lvl1pPr>
              <a:defRPr sz="3600">
                <a:solidFill>
                  <a:schemeClr val="accent1"/>
                </a:solidFill>
                <a:latin typeface="Arial Black" panose="020B0A04020102020204" pitchFamily="34" charset="0"/>
              </a:defRPr>
            </a:lvl1pPr>
          </a:lstStyle>
          <a:p>
            <a:r>
              <a:rPr lang="en-US"/>
              <a:t>CLICK TO EDIT TITLE</a:t>
            </a:r>
          </a:p>
        </p:txBody>
      </p:sp>
      <p:pic>
        <p:nvPicPr>
          <p:cNvPr id="5" name="Picture 4">
            <a:extLst>
              <a:ext uri="{FF2B5EF4-FFF2-40B4-BE49-F238E27FC236}">
                <a16:creationId xmlns:a16="http://schemas.microsoft.com/office/drawing/2014/main" id="{2002DAAB-B753-6343-9EE4-D905FC447C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8C37A136-F65D-43D2-8230-9A37FEAFB4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49010270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9D3F99-E3F6-8E4E-9FCD-A16E1DF22F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AAE17F94-67EA-4790-BB13-48100658886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1989863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solidFill>
          <a:srgbClr val="F1F1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1"/>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7" name="Picture 6">
            <a:extLst>
              <a:ext uri="{FF2B5EF4-FFF2-40B4-BE49-F238E27FC236}">
                <a16:creationId xmlns:a16="http://schemas.microsoft.com/office/drawing/2014/main" id="{EDAA725D-D060-7544-BC63-875695A5E2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768C7762-1F18-484C-B564-083C87A6CD2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
        <p:nvSpPr>
          <p:cNvPr id="6" name="Title 5">
            <a:extLst>
              <a:ext uri="{FF2B5EF4-FFF2-40B4-BE49-F238E27FC236}">
                <a16:creationId xmlns:a16="http://schemas.microsoft.com/office/drawing/2014/main" id="{09A3ED0F-2CBF-4D7E-82FD-3959BD44A2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006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6785373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4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1"/>
                </a:solidFill>
                <a:latin typeface="Montserrat" pitchFamily="2" charset="77"/>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7" name="Picture 6">
            <a:extLst>
              <a:ext uri="{FF2B5EF4-FFF2-40B4-BE49-F238E27FC236}">
                <a16:creationId xmlns:a16="http://schemas.microsoft.com/office/drawing/2014/main" id="{35ACFBBF-A61D-4A4B-BDF6-818AB68ACB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90918EFC-86AE-4BC4-ADC8-6E07AFB785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5828712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19721D-FD99-4ABD-B6D2-2E3439EFD7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a:solidFill>
                  <a:srgbClr val="F1F1EF"/>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3108765022"/>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a:solidFill>
                  <a:schemeClr val="accent4"/>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CCA93537-633A-452A-9AB1-892BF7CBC8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9206133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a:solidFill>
                  <a:schemeClr val="accent4"/>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E6E95673-3381-4F08-9109-14F99C278D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3080476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accent4"/>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buNone/>
              <a:defRPr sz="2800" b="1">
                <a:solidFill>
                  <a:schemeClr val="tx2"/>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800" b="1">
                <a:solidFill>
                  <a:schemeClr val="tx2"/>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715D744F-2CD4-4357-9920-DBE78CD05D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4233397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accent4"/>
                </a:solidFill>
                <a:latin typeface="Montserrat" pitchFamily="2" charset="77"/>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66EBE165-4020-4AE6-A4F8-FC0F3008EE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408640780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28F418F1-2677-43D4-80D8-CC3E811A341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58470059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4"/>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1"/>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30AE15B2-717A-465B-B036-E780501CED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2483312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4"/>
                </a:solidFill>
                <a:latin typeface="Montserrat" pitchFamily="2" charset="77"/>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2"/>
                </a:solidFill>
                <a:latin typeface="Montserrat Light" panose="00000400000000000000"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608453BD-F858-48A3-9559-84F847FA91E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4742978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01D65-D4DD-49CE-9BFE-23E59749E8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a:solidFill>
                  <a:srgbClr val="F1F1EF"/>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123022726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1299072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a:solidFill>
                  <a:schemeClr val="accent3"/>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0334BCDE-4FAE-4480-8FFD-AE9B4EE69B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3220424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a:solidFill>
                  <a:schemeClr val="accent3"/>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940E8D9B-1180-4BCF-ACA9-05A2B6020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5132623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accent3"/>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buNone/>
              <a:defRPr sz="2800" b="1">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800" b="1">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0F00B128-5709-4F73-BFC0-8205AE42FA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64173473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accent3"/>
                </a:solidFill>
                <a:latin typeface="Montserrat" pitchFamily="2" charset="77"/>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C9932095-5E91-4AD3-981B-38C3FF852F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342450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4" name="Picture 3">
            <a:extLst>
              <a:ext uri="{FF2B5EF4-FFF2-40B4-BE49-F238E27FC236}">
                <a16:creationId xmlns:a16="http://schemas.microsoft.com/office/drawing/2014/main" id="{B50AC943-B4D3-4EDA-8FD1-F67B3AAA6C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2869422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3"/>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1"/>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9E4E7185-2A70-438E-9E87-E5A20C58246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03700420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3"/>
                </a:solidFill>
                <a:latin typeface="Montserrat" pitchFamily="2" charset="77"/>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2"/>
                </a:solidFill>
                <a:latin typeface="Montserrat Light" panose="00000400000000000000"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D81FFB4B-35BE-4BDD-9CE7-431B98C9A6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1435301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20BDE8-6CB3-401F-8D36-EAC76DC461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a:solidFill>
                  <a:srgbClr val="F1F1EF"/>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2093635428"/>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a:solidFill>
                  <a:schemeClr val="accent5"/>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08B74E88-0B36-4A17-9A90-D29144C744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8854493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a:solidFill>
                  <a:schemeClr val="accent5"/>
                </a:solidFill>
                <a:latin typeface="Montserrat" pitchFamily="2" charset="77"/>
              </a:defRPr>
            </a:lvl1pPr>
          </a:lstStyle>
          <a:p>
            <a:r>
              <a:rPr lang="en-US"/>
              <a:t>CLICK TO EDIT TITLE STYL</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09DFBAC1-3D12-4950-9CBE-E9A065B6A8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798048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5473281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accent5"/>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buNone/>
              <a:defRPr sz="2800" b="1">
                <a:solidFill>
                  <a:schemeClr val="tx2"/>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800" b="1">
                <a:solidFill>
                  <a:schemeClr val="tx2"/>
                </a:solidFill>
                <a:latin typeface="+mn-lt"/>
                <a:ea typeface="Microsoft Yi Baiti" panose="03000500000000000000" pitchFamily="66"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11" name="Picture 10">
            <a:extLst>
              <a:ext uri="{FF2B5EF4-FFF2-40B4-BE49-F238E27FC236}">
                <a16:creationId xmlns:a16="http://schemas.microsoft.com/office/drawing/2014/main" id="{DADC9663-1EB7-4CD1-ACB9-431A1CACB50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9342913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accent5"/>
                </a:solidFill>
                <a:latin typeface="Montserrat" pitchFamily="2" charset="77"/>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0E02F558-11B0-49D6-8CCB-433CE1FE221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342666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5FC41D73-BF31-4E57-8E02-74FC665642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97746211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5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5"/>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defRPr sz="2400">
                <a:solidFill>
                  <a:schemeClr val="tx2"/>
                </a:solidFill>
                <a:latin typeface="Montserrat Light" panose="00000400000000000000" pitchFamily="50" charset="0"/>
              </a:defRPr>
            </a:lvl1pPr>
            <a:lvl2pPr>
              <a:defRPr sz="2000">
                <a:solidFill>
                  <a:schemeClr val="tx2"/>
                </a:solidFill>
                <a:latin typeface="Montserrat Light" panose="00000400000000000000" pitchFamily="50" charset="0"/>
              </a:defRPr>
            </a:lvl2pPr>
            <a:lvl3pPr>
              <a:defRPr sz="1800">
                <a:solidFill>
                  <a:schemeClr val="tx2"/>
                </a:solidFill>
                <a:latin typeface="Montserrat Light" panose="00000400000000000000" pitchFamily="50" charset="0"/>
              </a:defRPr>
            </a:lvl3pPr>
            <a:lvl4pPr>
              <a:defRPr sz="1600">
                <a:solidFill>
                  <a:schemeClr val="tx2"/>
                </a:solidFill>
                <a:latin typeface="Montserrat Light" panose="00000400000000000000" pitchFamily="50" charset="0"/>
              </a:defRPr>
            </a:lvl4pPr>
            <a:lvl5pPr>
              <a:defRPr sz="1400">
                <a:solidFill>
                  <a:schemeClr val="tx2"/>
                </a:solidFill>
                <a:latin typeface="Montserrat Light" panose="00000400000000000000" pitchFamily="50" charset="0"/>
              </a:defRPr>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1E65B845-F406-4ED7-A22F-31C6A1D4F6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410222128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5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accent5"/>
                </a:solidFill>
                <a:latin typeface="Montserrat" pitchFamily="2" charset="77"/>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2"/>
                </a:solidFill>
                <a:latin typeface="Montserrat Light" panose="00000400000000000000"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41EB3FB1-6626-42CB-B348-0B37C08FFEE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08691422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668AB0-1044-4B14-AED5-4E36C7AA96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1"/>
          <a:stretch/>
        </p:blipFill>
        <p:spPr>
          <a:xfrm>
            <a:off x="0" y="0"/>
            <a:ext cx="1225296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a:solidFill>
                  <a:srgbClr val="F1F1EF"/>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746577656"/>
      </p:ext>
    </p:extLst>
  </p:cSld>
  <p:clrMapOvr>
    <a:overrideClrMapping bg1="lt1" tx1="dk1" bg2="lt2" tx2="dk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F1F1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a:solidFill>
                  <a:schemeClr val="tx1"/>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5D010C30-4DB0-4C91-8A55-4F23A1A3BE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67327859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a:solidFill>
                  <a:schemeClr val="tx1"/>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B2FE0A74-F8D4-4184-82A4-1012D075AE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9565746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tx1"/>
                </a:solidFill>
                <a:latin typeface="Montserrat" pitchFamily="2" charset="77"/>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buNone/>
              <a:defRPr sz="2800" b="1">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2800" b="1">
                <a:solidFill>
                  <a:schemeClr val="tx1"/>
                </a:solidFill>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F133E76A-F7BC-49EC-AA42-A072210F82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110904262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tx1"/>
                </a:solidFill>
                <a:latin typeface="Montserrat" pitchFamily="2" charset="77"/>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440347AC-C50D-4B3B-9024-023C14ED12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299755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161393782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B7159C96-3D45-4309-B883-FCA7D0A4CA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327537433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4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tx1"/>
                </a:solidFill>
                <a:latin typeface="Montserrat" pitchFamily="2" charset="77"/>
              </a:defRPr>
            </a:lvl1pPr>
          </a:lstStyle>
          <a:p>
            <a:r>
              <a:rPr lang="en-US"/>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defRPr sz="2400">
                <a:solidFill>
                  <a:schemeClr val="tx1"/>
                </a:solidFill>
                <a:latin typeface="Montserrat Light" panose="00000400000000000000" pitchFamily="50" charset="0"/>
              </a:defRPr>
            </a:lvl1pPr>
            <a:lvl2pPr>
              <a:defRPr sz="2000">
                <a:solidFill>
                  <a:schemeClr val="tx1"/>
                </a:solidFill>
                <a:latin typeface="Montserrat Light" panose="00000400000000000000" pitchFamily="50" charset="0"/>
              </a:defRPr>
            </a:lvl2pPr>
            <a:lvl3pPr>
              <a:defRPr sz="1800">
                <a:solidFill>
                  <a:schemeClr val="tx1"/>
                </a:solidFill>
                <a:latin typeface="Montserrat Light" panose="00000400000000000000" pitchFamily="50" charset="0"/>
              </a:defRPr>
            </a:lvl3pPr>
            <a:lvl4pPr>
              <a:defRPr sz="1600">
                <a:solidFill>
                  <a:schemeClr val="tx1"/>
                </a:solidFill>
                <a:latin typeface="Montserrat Light" panose="00000400000000000000" pitchFamily="50" charset="0"/>
              </a:defRPr>
            </a:lvl4pPr>
            <a:lvl5pPr>
              <a:defRPr sz="1400">
                <a:solidFill>
                  <a:schemeClr val="tx1"/>
                </a:solidFill>
                <a:latin typeface="Montserrat Light" panose="00000400000000000000" pitchFamily="50" charset="0"/>
              </a:defRPr>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1"/>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93785835-D5B1-4E8E-A64A-464B98AB28F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428360569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a:solidFill>
                  <a:schemeClr val="tx1"/>
                </a:solidFill>
                <a:latin typeface="Montserrat" pitchFamily="2" charset="77"/>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1"/>
                </a:solidFill>
                <a:latin typeface="Montserrat Light" panose="00000400000000000000"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1"/>
                </a:solidFill>
                <a:latin typeface="Montserrat Light" panose="00000400000000000000" pitchFamily="50"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B21114DF-8BD4-4311-ABD2-8F0D68B9719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6253809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DB6A8A-5C5C-4B14-AC9E-82E8BD3DD8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3902" y="1869492"/>
            <a:ext cx="5164196" cy="2434422"/>
          </a:xfrm>
          <a:prstGeom prst="rect">
            <a:avLst/>
          </a:prstGeom>
        </p:spPr>
      </p:pic>
      <p:pic>
        <p:nvPicPr>
          <p:cNvPr id="8" name="Picture 7">
            <a:extLst>
              <a:ext uri="{FF2B5EF4-FFF2-40B4-BE49-F238E27FC236}">
                <a16:creationId xmlns:a16="http://schemas.microsoft.com/office/drawing/2014/main" id="{9C49069D-E7DC-4BAB-9BC4-6D8FD783F1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2549" y="5215766"/>
            <a:ext cx="3266907" cy="1403729"/>
          </a:xfrm>
          <a:prstGeom prst="rect">
            <a:avLst/>
          </a:prstGeom>
        </p:spPr>
      </p:pic>
    </p:spTree>
    <p:extLst>
      <p:ext uri="{BB962C8B-B14F-4D97-AF65-F5344CB8AC3E}">
        <p14:creationId xmlns:p14="http://schemas.microsoft.com/office/powerpoint/2010/main" val="10566568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4E6E53-7F51-4D2A-811C-1BA46CB9512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771294"/>
          </a:xfrm>
        </p:spPr>
        <p:txBody>
          <a:bodyPr wrap="square" lIns="36000" tIns="36000" rIns="36000" bIns="36000">
            <a:noAutofit/>
          </a:bodyPr>
          <a:lstStyle>
            <a:lvl1pPr marL="0" indent="0">
              <a:lnSpc>
                <a:spcPct val="9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Presentation Title</a:t>
            </a:r>
            <a:endParaRPr lang="en-GB" dirty="0"/>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 For internal use only.</a:t>
            </a:r>
          </a:p>
        </p:txBody>
      </p:sp>
      <p:pic>
        <p:nvPicPr>
          <p:cNvPr id="14" name="Picture 13">
            <a:extLst>
              <a:ext uri="{FF2B5EF4-FFF2-40B4-BE49-F238E27FC236}">
                <a16:creationId xmlns:a16="http://schemas.microsoft.com/office/drawing/2014/main" id="{74376042-AD58-4519-B665-CAC0BA454F7F}"/>
              </a:ext>
            </a:extLst>
          </p:cNvPr>
          <p:cNvPicPr>
            <a:picLocks noChangeAspect="1"/>
          </p:cNvPicPr>
          <p:nvPr userDrawn="1"/>
        </p:nvPicPr>
        <p:blipFill rotWithShape="1">
          <a:blip r:embed="rId5">
            <a:biLevel thresh="25000"/>
          </a:blip>
          <a:srcRect r="62691"/>
          <a:stretch/>
        </p:blipFill>
        <p:spPr>
          <a:xfrm>
            <a:off x="530326" y="5409398"/>
            <a:ext cx="949787" cy="1021761"/>
          </a:xfrm>
          <a:prstGeom prst="rect">
            <a:avLst/>
          </a:prstGeom>
        </p:spPr>
      </p:pic>
      <p:sp>
        <p:nvSpPr>
          <p:cNvPr id="16" name="Text Placeholder 11">
            <a:extLst>
              <a:ext uri="{FF2B5EF4-FFF2-40B4-BE49-F238E27FC236}">
                <a16:creationId xmlns:a16="http://schemas.microsoft.com/office/drawing/2014/main" id="{AF8825D9-CCEA-41D0-84D7-A7321E9D4BFB}"/>
              </a:ext>
            </a:extLst>
          </p:cNvPr>
          <p:cNvSpPr>
            <a:spLocks noGrp="1"/>
          </p:cNvSpPr>
          <p:nvPr>
            <p:ph type="body" sz="quarter" idx="14" hasCustomPrompt="1"/>
          </p:nvPr>
        </p:nvSpPr>
        <p:spPr>
          <a:xfrm>
            <a:off x="448504" y="3558534"/>
            <a:ext cx="7272000" cy="771294"/>
          </a:xfrm>
        </p:spPr>
        <p:txBody>
          <a:bodyPr wrap="square" lIns="36000" tIns="36000" rIns="36000" bIns="36000">
            <a:noAutofit/>
          </a:bodyPr>
          <a:lstStyle>
            <a:lvl1pPr marL="0" indent="0">
              <a:lnSpc>
                <a:spcPct val="90000"/>
              </a:lnSpc>
              <a:spcAft>
                <a:spcPts val="1400"/>
              </a:spcAft>
              <a:buSzPct val="100000"/>
              <a:buFont typeface="Arial" panose="020B0604020202020204" pitchFamily="34" charset="0"/>
              <a:buNone/>
              <a:defRPr sz="2800" b="0">
                <a:solidFill>
                  <a:schemeClr val="bg1"/>
                </a:solidFill>
              </a:defRPr>
            </a:lvl1pPr>
            <a:lvl2pPr>
              <a:spcAft>
                <a:spcPts val="1400"/>
              </a:spcAft>
              <a:buFont typeface="Arial" panose="020B0604020202020204" pitchFamily="34" charset="0"/>
              <a:buChar char="•"/>
              <a:defRPr sz="2800" b="0">
                <a:solidFill>
                  <a:schemeClr val="bg1"/>
                </a:solidFill>
              </a:defRPr>
            </a:lvl2pPr>
            <a:lvl3pPr>
              <a:spcAft>
                <a:spcPts val="1400"/>
              </a:spcAft>
              <a:buSzPct val="100000"/>
              <a:buFont typeface="Arial" panose="020B0604020202020204" pitchFamily="34" charset="0"/>
              <a:buChar char="•"/>
              <a:defRPr sz="2800" b="0">
                <a:solidFill>
                  <a:schemeClr val="bg1"/>
                </a:solidFill>
              </a:defRPr>
            </a:lvl3pPr>
            <a:lvl4pPr>
              <a:spcAft>
                <a:spcPts val="1400"/>
              </a:spcAft>
              <a:buSzPct val="100000"/>
              <a:buFont typeface="Arial" panose="020B0604020202020204" pitchFamily="34" charset="0"/>
              <a:buChar char="•"/>
              <a:defRPr sz="2800" b="0">
                <a:solidFill>
                  <a:schemeClr val="bg1"/>
                </a:solidFill>
              </a:defRPr>
            </a:lvl4pPr>
            <a:lvl5pPr>
              <a:spcAft>
                <a:spcPts val="1400"/>
              </a:spcAft>
              <a:buSzPct val="100000"/>
              <a:buFont typeface="Arial" panose="020B0604020202020204" pitchFamily="34" charset="0"/>
              <a:buChar char="•"/>
              <a:defRPr sz="2800" b="0">
                <a:solidFill>
                  <a:schemeClr val="bg1"/>
                </a:solidFill>
              </a:defRPr>
            </a:lvl5pPr>
          </a:lstStyle>
          <a:p>
            <a:pPr lvl="0"/>
            <a:r>
              <a:rPr lang="en-US" dirty="0"/>
              <a:t>Presentation Subtitle</a:t>
            </a:r>
            <a:endParaRPr lang="en-GB" dirty="0"/>
          </a:p>
        </p:txBody>
      </p:sp>
    </p:spTree>
    <p:extLst>
      <p:ext uri="{BB962C8B-B14F-4D97-AF65-F5344CB8AC3E}">
        <p14:creationId xmlns:p14="http://schemas.microsoft.com/office/powerpoint/2010/main" val="20563725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1796752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942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41698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spTree>
    <p:extLst>
      <p:ext uri="{BB962C8B-B14F-4D97-AF65-F5344CB8AC3E}">
        <p14:creationId xmlns:p14="http://schemas.microsoft.com/office/powerpoint/2010/main" val="154128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893519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92662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934299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140330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1378742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158275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 Globe">
    <p:bg>
      <p:bgPr>
        <a:solidFill>
          <a:schemeClr val="accent1"/>
        </a:solidFill>
        <a:effectLst/>
      </p:bgPr>
    </p:bg>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5E318A0-6932-4280-AA89-9A2428C6B04C}"/>
              </a:ext>
            </a:extLst>
          </p:cNvPr>
          <p:cNvPicPr>
            <a:picLocks noChangeAspect="1"/>
          </p:cNvPicPr>
          <p:nvPr userDrawn="1"/>
        </p:nvPicPr>
        <p:blipFill rotWithShape="1">
          <a:blip r:embed="rId2">
            <a:alphaModFix amt="40000"/>
          </a:blip>
          <a:srcRect l="705" t="17568" r="24062" b="23292"/>
          <a:stretch/>
        </p:blipFill>
        <p:spPr>
          <a:xfrm>
            <a:off x="-1" y="0"/>
            <a:ext cx="12192001" cy="6858000"/>
          </a:xfrm>
          <a:prstGeom prst="rect">
            <a:avLst/>
          </a:prstGeom>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a:t>
            </a:r>
            <a:endParaRPr lang="en-US" sz="1000" dirty="0">
              <a:solidFill>
                <a:prstClr val="white"/>
              </a:solidFill>
              <a:latin typeface="Calibri" panose="020F0502020204030204"/>
            </a:endParaRPr>
          </a:p>
        </p:txBody>
      </p:sp>
      <p:sp>
        <p:nvSpPr>
          <p:cNvPr id="16" name="Text Placeholder 11">
            <a:extLst>
              <a:ext uri="{FF2B5EF4-FFF2-40B4-BE49-F238E27FC236}">
                <a16:creationId xmlns:a16="http://schemas.microsoft.com/office/drawing/2014/main" id="{D206FE3E-E351-4693-8E76-7EDCCC6579EC}"/>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00</a:t>
            </a:r>
            <a:endParaRPr lang="en-GB" dirty="0"/>
          </a:p>
        </p:txBody>
      </p:sp>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dirty="0"/>
              <a:t>Divider / Section Break</a:t>
            </a:r>
            <a:endParaRPr lang="en-GB" dirty="0"/>
          </a:p>
        </p:txBody>
      </p:sp>
    </p:spTree>
    <p:extLst>
      <p:ext uri="{BB962C8B-B14F-4D97-AF65-F5344CB8AC3E}">
        <p14:creationId xmlns:p14="http://schemas.microsoft.com/office/powerpoint/2010/main" val="23746306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014483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32064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227756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6236061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067896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9242444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43850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3727661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660021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346498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 Wave">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nimal, bed, computer, sitting&#10;&#10;Description automatically generated">
            <a:extLst>
              <a:ext uri="{FF2B5EF4-FFF2-40B4-BE49-F238E27FC236}">
                <a16:creationId xmlns:a16="http://schemas.microsoft.com/office/drawing/2014/main" id="{A8B10F2D-1FD8-4E12-96FD-BFE428321B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298" r="20298"/>
          <a:stretch/>
        </p:blipFill>
        <p:spPr>
          <a:xfrm flipH="1">
            <a:off x="-1" y="0"/>
            <a:ext cx="12191999" cy="6858000"/>
          </a:xfrm>
          <a:prstGeom prst="rect">
            <a:avLst/>
          </a:prstGeom>
          <a:solidFill>
            <a:srgbClr val="0A0C40"/>
          </a:solidFill>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a:t>
            </a:r>
            <a:endParaRPr lang="en-US" sz="1000" dirty="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00</a:t>
            </a:r>
            <a:endParaRPr lang="en-GB" dirty="0"/>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dirty="0"/>
              <a:t>Divider / Section Break</a:t>
            </a:r>
            <a:endParaRPr lang="en-GB" dirty="0"/>
          </a:p>
        </p:txBody>
      </p:sp>
    </p:spTree>
    <p:extLst>
      <p:ext uri="{BB962C8B-B14F-4D97-AF65-F5344CB8AC3E}">
        <p14:creationId xmlns:p14="http://schemas.microsoft.com/office/powerpoint/2010/main" val="12184322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0766466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81371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2" name="Group 11">
            <a:extLst>
              <a:ext uri="{FF2B5EF4-FFF2-40B4-BE49-F238E27FC236}">
                <a16:creationId xmlns:a16="http://schemas.microsoft.com/office/drawing/2014/main" id="{A0969D02-1E05-4E2D-A060-18FD6A3E6FA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45B85F7-CC00-4142-A5CC-7AAE7A81A4B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F4797BBB-0CC1-467C-B6C9-D9D0B4E3F32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D667A7D-CF7B-4F83-B00C-6E83AD3877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F08FE282-BE2A-4A92-A886-73F87DFA1B5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E677B31-B22C-4271-A0D8-F5CE8F59E45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33815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B457E9F-C33A-4397-99C2-3696245963B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F3B369CF-5162-46E5-913F-B2B3B0471F8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AF025C9-ED3E-4F9A-8427-305D236CCE3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01DEA59-3826-455B-ACF4-DF4EF1A15C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552C2E7F-400D-4440-8160-97AD0304B4D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56608FB3-6B51-4681-B99B-64239454813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603495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0" name="Group 9">
            <a:extLst>
              <a:ext uri="{FF2B5EF4-FFF2-40B4-BE49-F238E27FC236}">
                <a16:creationId xmlns:a16="http://schemas.microsoft.com/office/drawing/2014/main" id="{AC140B4C-0C73-4C04-8CF6-FBB63546DD6A}"/>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C5D2F2-088D-4E2C-BC55-9AF634419EB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1D44D2FC-8024-4B1A-98F4-71143CEB6FC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5D004BCB-BF65-41A3-B27B-FBC701450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62A791C5-0B35-42D1-8ED0-FA20A1F40275}"/>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93D9F8F4-A42A-4CD8-84D3-FD282FC4653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341822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3" name="Group 12">
            <a:extLst>
              <a:ext uri="{FF2B5EF4-FFF2-40B4-BE49-F238E27FC236}">
                <a16:creationId xmlns:a16="http://schemas.microsoft.com/office/drawing/2014/main" id="{6CCB37FE-ACB4-407B-ACFD-5321E12B354F}"/>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F0B718CE-BA55-4C5F-8F77-8A69EB69D46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970E83D4-F029-4D3C-A5AF-5AF32B56C91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D55CFC89-D8AD-47F4-9899-F174DAAD05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315A0AB7-8578-42C1-9A84-15539DCB17C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1DC866B-8805-41B8-85AC-4F2F5028080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56802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grpSp>
        <p:nvGrpSpPr>
          <p:cNvPr id="13" name="Group 12">
            <a:extLst>
              <a:ext uri="{FF2B5EF4-FFF2-40B4-BE49-F238E27FC236}">
                <a16:creationId xmlns:a16="http://schemas.microsoft.com/office/drawing/2014/main" id="{7D123E64-D724-42D6-963B-9E1B2E37FF01}"/>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B1AEE280-9588-4B04-BE04-DF676A8BFAC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6E25897A-6F32-47EB-BFDA-893C7F93FED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5681DB2B-68CD-4888-B408-BC96C1BF69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6F7E0D07-D3F4-4B0F-8CFF-EA885F64726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B31B1C47-6124-4B5F-80DF-172E6CA3BD0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5224889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5861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0" name="Group 9">
            <a:extLst>
              <a:ext uri="{FF2B5EF4-FFF2-40B4-BE49-F238E27FC236}">
                <a16:creationId xmlns:a16="http://schemas.microsoft.com/office/drawing/2014/main" id="{66F3217C-3F3F-45CE-9F5B-9AF29971E0AC}"/>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517DD7-7E21-4F3C-AAE5-52045B91AC6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2034B06-ADCF-40CA-9C3E-F684051CCF2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82B8657-920F-4E8B-A2EA-5442481C0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D3D06EF1-EE19-4149-9576-51F458C72FC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14D02581-A93D-4FC9-BB15-67CA32F732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9490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44A97573-452E-4324-95E1-9839E2D46DC2}"/>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B4BD561-7409-426D-BE46-17E59A8417A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E86F2DC7-F742-4664-8F69-547E8D37F4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EDC64D5-025D-46E1-A962-5F289E5442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8737397A-DD81-4D77-8253-60F73A70B40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CC59BC30-459A-43E7-B582-299F8AE6FCA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382019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075AD3F4-1C83-4EDB-BDB5-FC4EEC49A94B}"/>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92ED9286-6436-4E9D-9F26-BD2CD170C09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0627E254-5B45-487A-9CEE-E30F221A26A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6A50B8FF-ADB4-4EE1-A663-AB4BEADA16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158D3E8-5D5B-4423-A8EA-0C02B80F055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31DF99A-C79D-4CDB-A20D-C2BF9A22CD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27811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 Light">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accent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grpSp>
        <p:nvGrpSpPr>
          <p:cNvPr id="10" name="Group 9">
            <a:extLst>
              <a:ext uri="{FF2B5EF4-FFF2-40B4-BE49-F238E27FC236}">
                <a16:creationId xmlns:a16="http://schemas.microsoft.com/office/drawing/2014/main" id="{9A6F4EBC-4A67-4E71-A886-912AB2BB753D}"/>
              </a:ext>
            </a:extLst>
          </p:cNvPr>
          <p:cNvGrpSpPr/>
          <p:nvPr userDrawn="1"/>
        </p:nvGrpSpPr>
        <p:grpSpPr>
          <a:xfrm>
            <a:off x="0" y="6230056"/>
            <a:ext cx="12192000" cy="627943"/>
            <a:chOff x="0" y="6242756"/>
            <a:chExt cx="12192000" cy="627943"/>
          </a:xfrm>
        </p:grpSpPr>
        <p:sp>
          <p:nvSpPr>
            <p:cNvPr id="11" name="Rectangle 10">
              <a:extLst>
                <a:ext uri="{FF2B5EF4-FFF2-40B4-BE49-F238E27FC236}">
                  <a16:creationId xmlns:a16="http://schemas.microsoft.com/office/drawing/2014/main" id="{C1D4EA86-1255-469A-8059-258CBF10F885}"/>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TextBox 15">
              <a:extLst>
                <a:ext uri="{FF2B5EF4-FFF2-40B4-BE49-F238E27FC236}">
                  <a16:creationId xmlns:a16="http://schemas.microsoft.com/office/drawing/2014/main" id="{8254563B-2F2C-4296-A68C-5ACAB438972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Tree>
    <p:extLst>
      <p:ext uri="{BB962C8B-B14F-4D97-AF65-F5344CB8AC3E}">
        <p14:creationId xmlns:p14="http://schemas.microsoft.com/office/powerpoint/2010/main" val="15570010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C34D2565-4807-4432-B7D2-3B0190D82ECD}"/>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323A9C06-160C-4384-B9DC-32F4D687D4B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87E2EEE-9A48-4A12-842E-3AA614F25E7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9AABAEB3-176E-45A3-8BEB-7226E7195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9B963A5-7A21-4686-AF40-303FFF4B393F}"/>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632F3CD6-D653-4FD3-B011-35F35A3930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93837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F06E6019-C836-4E17-B827-331722448598}"/>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C1885E3-62E2-41E1-B064-88285BBE697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3" name="TextBox 12">
              <a:extLst>
                <a:ext uri="{FF2B5EF4-FFF2-40B4-BE49-F238E27FC236}">
                  <a16:creationId xmlns:a16="http://schemas.microsoft.com/office/drawing/2014/main" id="{0121F381-05A8-481F-B912-1C70F572E6E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5" name="Graphic 14">
              <a:extLst>
                <a:ext uri="{FF2B5EF4-FFF2-40B4-BE49-F238E27FC236}">
                  <a16:creationId xmlns:a16="http://schemas.microsoft.com/office/drawing/2014/main" id="{702271C5-12F7-4381-A03B-3B3CA78F7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83FE9D9F-504D-41F5-8502-51DF2191FEDA}"/>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3011BF5C-4004-47A7-8963-64DD5C8D3B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40789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DD05A3D4-3C6F-4F0E-B5D7-18C8FE689A03}"/>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0DD3895D-ADE9-45C8-A614-7C963EA639A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985FB48-7265-41AA-A2B4-0A78F904473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183B5413-BAC4-4FCE-A98A-2BA7B4AC3A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7FC70084-9E2E-4E76-8D0E-A9BEC4DC015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EA3F146-B132-4A0A-8C23-EDA2EE2ED6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7501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77602B0C-B186-4517-8306-DF04FFF3A876}"/>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9E1430E-18BA-4450-AD65-E19722E9DF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9E7D669A-F03A-4D30-A7B2-7230EE2DAAD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2" name="Graphic 21">
              <a:extLst>
                <a:ext uri="{FF2B5EF4-FFF2-40B4-BE49-F238E27FC236}">
                  <a16:creationId xmlns:a16="http://schemas.microsoft.com/office/drawing/2014/main" id="{2CEFC13C-0A0B-4D66-A1A9-51F9D0C1EA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3" name="Picture 22">
              <a:extLst>
                <a:ext uri="{FF2B5EF4-FFF2-40B4-BE49-F238E27FC236}">
                  <a16:creationId xmlns:a16="http://schemas.microsoft.com/office/drawing/2014/main" id="{14C18DDA-505E-4C9D-8DA6-4850CEB85D78}"/>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4" name="Straight Connector 23">
              <a:extLst>
                <a:ext uri="{FF2B5EF4-FFF2-40B4-BE49-F238E27FC236}">
                  <a16:creationId xmlns:a16="http://schemas.microsoft.com/office/drawing/2014/main" id="{95425031-4936-4495-9880-968D4D1C0F2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81879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EE80EF9A-D478-473F-B881-B40E5B23503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AD2EEBF9-4907-4C1C-A067-A12927FC8C4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96B7D91D-82C1-424F-A1E9-9BB61C6C94A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7006B499-2B6A-41CD-8980-FAA7DCDDF2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0C47C9-BFED-4F30-A51C-C02321606FC2}"/>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02F724A-39FA-4FBF-81B7-866465AFF76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84228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619F5EDA-6329-4E35-A248-788F9C52245E}"/>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9442B0C-23AA-4CD4-A7B8-B6E12D5CF04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4C7A08E3-F006-4867-8590-D319005264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9A7E13C-A0BA-46D2-9968-C802BFF798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B052D16-077C-40DB-9A71-D30F8E93F24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2D872E8-831E-4B61-B6D1-9DEBA755F3F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6492269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3" name="Group 12">
            <a:extLst>
              <a:ext uri="{FF2B5EF4-FFF2-40B4-BE49-F238E27FC236}">
                <a16:creationId xmlns:a16="http://schemas.microsoft.com/office/drawing/2014/main" id="{DE1347C4-2E28-408D-8821-3D33A30D5FEE}"/>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CB220ADA-6BBF-4489-8AEA-66823665EA9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16587A23-D14A-44C1-A0D6-964E9D9CBA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705BA48-3AFC-4406-9982-5F1E861551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37F727D-B02D-4406-B711-D9781A247B5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8C83B393-9FF1-430E-98AC-91EF8EE5E914}"/>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3331354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grpSp>
        <p:nvGrpSpPr>
          <p:cNvPr id="8" name="Group 7">
            <a:extLst>
              <a:ext uri="{FF2B5EF4-FFF2-40B4-BE49-F238E27FC236}">
                <a16:creationId xmlns:a16="http://schemas.microsoft.com/office/drawing/2014/main" id="{0E207CDD-EA81-407D-884A-72DFFBE25605}"/>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1B5CFA2F-31BC-460B-B21B-37F5082CBB5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7E27C2C-8892-4FA5-B61C-9AAEEA5AD14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734A55A5-433F-4AD4-B742-54DBFFCF1E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3719DD79-052D-4CBC-80EB-E5811FE6AFBC}"/>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5" name="Straight Connector 14">
              <a:extLst>
                <a:ext uri="{FF2B5EF4-FFF2-40B4-BE49-F238E27FC236}">
                  <a16:creationId xmlns:a16="http://schemas.microsoft.com/office/drawing/2014/main" id="{405B4A99-A3D1-4EAD-ACAD-08907DA1897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6887175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0F6A9E43-7619-4AD1-858A-4664C3DF683D}"/>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3D02DBEC-37F3-46EE-88F5-8A84C3A82ED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29CCE7B3-1DE3-4C9A-9EA0-0555CA19A23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81C1AB44-2852-4C80-8CF3-239169F6EB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BB834E92-6802-402B-8E46-9A0A46B9E9A7}"/>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A8C0AE3B-7441-4375-8EAF-5FF9B10E60A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9575062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F1207038-FE0D-4E6D-950F-85807745123C}"/>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14F754BD-B685-46A3-86B0-6792D24F9618}"/>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TextBox 30">
              <a:extLst>
                <a:ext uri="{FF2B5EF4-FFF2-40B4-BE49-F238E27FC236}">
                  <a16:creationId xmlns:a16="http://schemas.microsoft.com/office/drawing/2014/main" id="{BA31308B-C3D1-4A22-8E03-0D4A1DF0761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2" name="Graphic 31">
              <a:extLst>
                <a:ext uri="{FF2B5EF4-FFF2-40B4-BE49-F238E27FC236}">
                  <a16:creationId xmlns:a16="http://schemas.microsoft.com/office/drawing/2014/main" id="{3CAED66F-13E5-4275-BF4D-920007C1D1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3" name="Picture 32">
              <a:extLst>
                <a:ext uri="{FF2B5EF4-FFF2-40B4-BE49-F238E27FC236}">
                  <a16:creationId xmlns:a16="http://schemas.microsoft.com/office/drawing/2014/main" id="{C97AD01E-4276-45DF-AE4F-792664B6C38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4" name="Straight Connector 33">
              <a:extLst>
                <a:ext uri="{FF2B5EF4-FFF2-40B4-BE49-F238E27FC236}">
                  <a16:creationId xmlns:a16="http://schemas.microsoft.com/office/drawing/2014/main" id="{AD4E04CC-8BCD-4074-878B-1941BDA4370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01777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a:blip r:embed="rId2"/>
          <a:stretch>
            <a:fillRect/>
          </a:stretch>
        </p:blipFill>
        <p:spPr>
          <a:xfrm>
            <a:off x="4030756" y="-342"/>
            <a:ext cx="8161246"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4" y="171831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4" y="208524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49" name="Text Placeholder 11">
            <a:extLst>
              <a:ext uri="{FF2B5EF4-FFF2-40B4-BE49-F238E27FC236}">
                <a16:creationId xmlns:a16="http://schemas.microsoft.com/office/drawing/2014/main" id="{DFD6D333-B7AA-44B8-92E5-5F6734E467BC}"/>
              </a:ext>
            </a:extLst>
          </p:cNvPr>
          <p:cNvSpPr>
            <a:spLocks noGrp="1"/>
          </p:cNvSpPr>
          <p:nvPr>
            <p:ph type="body" sz="quarter" idx="40" hasCustomPrompt="1"/>
          </p:nvPr>
        </p:nvSpPr>
        <p:spPr>
          <a:xfrm>
            <a:off x="555734" y="528447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50" name="Text Placeholder 11">
            <a:extLst>
              <a:ext uri="{FF2B5EF4-FFF2-40B4-BE49-F238E27FC236}">
                <a16:creationId xmlns:a16="http://schemas.microsoft.com/office/drawing/2014/main" id="{45C77B5C-B591-426C-B645-946B1B370642}"/>
              </a:ext>
            </a:extLst>
          </p:cNvPr>
          <p:cNvSpPr>
            <a:spLocks noGrp="1"/>
          </p:cNvSpPr>
          <p:nvPr>
            <p:ph type="body" sz="quarter" idx="41" hasCustomPrompt="1"/>
          </p:nvPr>
        </p:nvSpPr>
        <p:spPr>
          <a:xfrm>
            <a:off x="555734" y="565140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1" name="Text Placeholder 11">
            <a:extLst>
              <a:ext uri="{FF2B5EF4-FFF2-40B4-BE49-F238E27FC236}">
                <a16:creationId xmlns:a16="http://schemas.microsoft.com/office/drawing/2014/main" id="{DCF10482-DCF1-40ED-9308-51AEB1917FF7}"/>
              </a:ext>
            </a:extLst>
          </p:cNvPr>
          <p:cNvSpPr>
            <a:spLocks noGrp="1"/>
          </p:cNvSpPr>
          <p:nvPr>
            <p:ph type="body" sz="quarter" idx="42" hasCustomPrompt="1"/>
          </p:nvPr>
        </p:nvSpPr>
        <p:spPr>
          <a:xfrm>
            <a:off x="555734" y="260985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52" name="Text Placeholder 11">
            <a:extLst>
              <a:ext uri="{FF2B5EF4-FFF2-40B4-BE49-F238E27FC236}">
                <a16:creationId xmlns:a16="http://schemas.microsoft.com/office/drawing/2014/main" id="{89800EA3-2EF9-465C-803E-63F77EA82DF4}"/>
              </a:ext>
            </a:extLst>
          </p:cNvPr>
          <p:cNvSpPr>
            <a:spLocks noGrp="1"/>
          </p:cNvSpPr>
          <p:nvPr>
            <p:ph type="body" sz="quarter" idx="43" hasCustomPrompt="1"/>
          </p:nvPr>
        </p:nvSpPr>
        <p:spPr>
          <a:xfrm>
            <a:off x="555734" y="297678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3" name="Text Placeholder 11">
            <a:extLst>
              <a:ext uri="{FF2B5EF4-FFF2-40B4-BE49-F238E27FC236}">
                <a16:creationId xmlns:a16="http://schemas.microsoft.com/office/drawing/2014/main" id="{766FEF0A-A784-478F-B82D-72D58C7874BD}"/>
              </a:ext>
            </a:extLst>
          </p:cNvPr>
          <p:cNvSpPr>
            <a:spLocks noGrp="1"/>
          </p:cNvSpPr>
          <p:nvPr>
            <p:ph type="body" sz="quarter" idx="44" hasCustomPrompt="1"/>
          </p:nvPr>
        </p:nvSpPr>
        <p:spPr>
          <a:xfrm>
            <a:off x="555734" y="350139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54" name="Text Placeholder 11">
            <a:extLst>
              <a:ext uri="{FF2B5EF4-FFF2-40B4-BE49-F238E27FC236}">
                <a16:creationId xmlns:a16="http://schemas.microsoft.com/office/drawing/2014/main" id="{71CCAB6E-2FB5-4906-BF0E-A806C4D686B6}"/>
              </a:ext>
            </a:extLst>
          </p:cNvPr>
          <p:cNvSpPr>
            <a:spLocks noGrp="1"/>
          </p:cNvSpPr>
          <p:nvPr>
            <p:ph type="body" sz="quarter" idx="45" hasCustomPrompt="1"/>
          </p:nvPr>
        </p:nvSpPr>
        <p:spPr>
          <a:xfrm>
            <a:off x="555734" y="386832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5" name="Text Placeholder 11">
            <a:extLst>
              <a:ext uri="{FF2B5EF4-FFF2-40B4-BE49-F238E27FC236}">
                <a16:creationId xmlns:a16="http://schemas.microsoft.com/office/drawing/2014/main" id="{65F6321F-93DB-4FA5-8E9D-09B821BB914B}"/>
              </a:ext>
            </a:extLst>
          </p:cNvPr>
          <p:cNvSpPr>
            <a:spLocks noGrp="1"/>
          </p:cNvSpPr>
          <p:nvPr>
            <p:ph type="body" sz="quarter" idx="46" hasCustomPrompt="1"/>
          </p:nvPr>
        </p:nvSpPr>
        <p:spPr>
          <a:xfrm>
            <a:off x="555734" y="439293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56" name="Text Placeholder 11">
            <a:extLst>
              <a:ext uri="{FF2B5EF4-FFF2-40B4-BE49-F238E27FC236}">
                <a16:creationId xmlns:a16="http://schemas.microsoft.com/office/drawing/2014/main" id="{F87CFBB9-A1E9-43D4-B8DB-9009E65F376D}"/>
              </a:ext>
            </a:extLst>
          </p:cNvPr>
          <p:cNvSpPr>
            <a:spLocks noGrp="1"/>
          </p:cNvSpPr>
          <p:nvPr>
            <p:ph type="body" sz="quarter" idx="47" hasCustomPrompt="1"/>
          </p:nvPr>
        </p:nvSpPr>
        <p:spPr>
          <a:xfrm>
            <a:off x="555734" y="475986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7" name="Text Placeholder 11">
            <a:extLst>
              <a:ext uri="{FF2B5EF4-FFF2-40B4-BE49-F238E27FC236}">
                <a16:creationId xmlns:a16="http://schemas.microsoft.com/office/drawing/2014/main" id="{40F8BAE0-DA30-44F5-A380-88A1F30E8B9F}"/>
              </a:ext>
            </a:extLst>
          </p:cNvPr>
          <p:cNvSpPr>
            <a:spLocks noGrp="1"/>
          </p:cNvSpPr>
          <p:nvPr>
            <p:ph type="body" sz="quarter" idx="13" hasCustomPrompt="1"/>
          </p:nvPr>
        </p:nvSpPr>
        <p:spPr>
          <a:xfrm>
            <a:off x="555735" y="360000"/>
            <a:ext cx="3228854"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5x Agenda</a:t>
            </a:r>
            <a:endParaRPr lang="en-GB"/>
          </a:p>
        </p:txBody>
      </p:sp>
      <p:cxnSp>
        <p:nvCxnSpPr>
          <p:cNvPr id="58" name="Straight Connector 57">
            <a:extLst>
              <a:ext uri="{FF2B5EF4-FFF2-40B4-BE49-F238E27FC236}">
                <a16:creationId xmlns:a16="http://schemas.microsoft.com/office/drawing/2014/main" id="{F0CEB799-7448-4758-8E8F-FCB99D371F3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321457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BD75A773-C74F-4B6B-803D-F0B65F89A023}"/>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9D7A458-C8D3-4074-81C0-E29779F3C44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TextBox 33">
              <a:extLst>
                <a:ext uri="{FF2B5EF4-FFF2-40B4-BE49-F238E27FC236}">
                  <a16:creationId xmlns:a16="http://schemas.microsoft.com/office/drawing/2014/main" id="{34BA8637-53A4-491A-8DCC-1DC97EA5700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6" name="Graphic 35">
              <a:extLst>
                <a:ext uri="{FF2B5EF4-FFF2-40B4-BE49-F238E27FC236}">
                  <a16:creationId xmlns:a16="http://schemas.microsoft.com/office/drawing/2014/main" id="{E072DB9D-8B6D-4BE0-9297-F70574A7D9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7" name="Picture 36">
              <a:extLst>
                <a:ext uri="{FF2B5EF4-FFF2-40B4-BE49-F238E27FC236}">
                  <a16:creationId xmlns:a16="http://schemas.microsoft.com/office/drawing/2014/main" id="{C71F6FE8-7002-4846-8FE7-46148660282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8" name="Straight Connector 37">
              <a:extLst>
                <a:ext uri="{FF2B5EF4-FFF2-40B4-BE49-F238E27FC236}">
                  <a16:creationId xmlns:a16="http://schemas.microsoft.com/office/drawing/2014/main" id="{D027C204-5781-4637-9311-0D16BBE34AA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115868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20C47AD6-8A73-4493-8124-64764A4D7DFB}"/>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554E6BB-2B9E-4EC2-8573-85CFE15AAD2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BBED06A4-5650-4B30-A608-444382264AF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ED2FEB3-5D76-4624-8327-7D7F6DDD79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E48A1972-6368-44D2-8198-9BA6AB1E9AA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714B8A12-4C49-4420-AC9A-2D8ED4B35C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37453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183FB19-7BC4-4E98-87F2-E0F075EA02F0}"/>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C3B6A2-CD2E-4CD0-BCCE-53571F24907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00AC46E3-5C74-40E1-B32B-2C128B6CB28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3EABCBF7-DF94-43A2-903F-570B80F3A8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5C9C4724-3E6C-4E84-B076-C5F197314EE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5A5061A-C967-4738-AE36-29C8D576432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096012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2" name="Group 21">
            <a:extLst>
              <a:ext uri="{FF2B5EF4-FFF2-40B4-BE49-F238E27FC236}">
                <a16:creationId xmlns:a16="http://schemas.microsoft.com/office/drawing/2014/main" id="{CE06A5AE-1F03-46B3-B4D8-D81BC2DB78FC}"/>
              </a:ext>
            </a:extLst>
          </p:cNvPr>
          <p:cNvGrpSpPr/>
          <p:nvPr userDrawn="1"/>
        </p:nvGrpSpPr>
        <p:grpSpPr>
          <a:xfrm>
            <a:off x="0" y="6230056"/>
            <a:ext cx="12192000" cy="627943"/>
            <a:chOff x="0" y="6230056"/>
            <a:chExt cx="12192000" cy="627943"/>
          </a:xfrm>
        </p:grpSpPr>
        <p:sp>
          <p:nvSpPr>
            <p:cNvPr id="23" name="Rectangle 22">
              <a:extLst>
                <a:ext uri="{FF2B5EF4-FFF2-40B4-BE49-F238E27FC236}">
                  <a16:creationId xmlns:a16="http://schemas.microsoft.com/office/drawing/2014/main" id="{BD5B0174-F192-4C14-856D-6116DD8C26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BFF3D597-68FC-42D0-A748-55047E8C93A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91E18FE9-5A3A-4C42-9DF2-AF1D4DE88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0A56AF17-CA08-4C6D-87F8-020B6D1BB36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E327897C-9042-4406-946E-8645D1E068A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45546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E18B059E-1929-4909-992E-06F119C2E14A}"/>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4BBFB7B-892D-413E-ACB7-DE2435CAB1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E7F3CCD4-3D92-4D19-86D5-834DD755777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45A7B000-A600-46C5-B446-FBA8CCCF9E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FDEF162-2399-4D73-8E25-75843142D18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0420A597-7C07-46DB-8C78-15E1993BCE3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89400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505C4D4-B264-4A5E-A6E9-E78A2BDD6105}"/>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0BB2A4A7-92EC-49AD-A22F-8981638AD70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C4C5E882-CA31-43D0-8D1E-56EFF4D836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7AE48927-3EDE-4143-AD9F-EC1CC7E020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472440EB-496F-413C-B966-47647752B26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8A50FA99-448F-489F-A537-B3FC7FCE318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5885289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0" name="Group 19">
            <a:extLst>
              <a:ext uri="{FF2B5EF4-FFF2-40B4-BE49-F238E27FC236}">
                <a16:creationId xmlns:a16="http://schemas.microsoft.com/office/drawing/2014/main" id="{90A587AB-8574-4163-9078-C1A0E34A2917}"/>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D3CB7676-E718-4B95-B44A-C78A06EF6AEC}"/>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8BE3CD4B-4EFE-407F-A092-457D20788E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A752DB54-C5EF-4603-8864-69ECC3A7D0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DD0CAEA9-D9B6-41B1-AEEC-6410C28A43B7}"/>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C1ED4E49-CA54-4160-9696-26276116430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6408572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20" name="Group 19">
            <a:extLst>
              <a:ext uri="{FF2B5EF4-FFF2-40B4-BE49-F238E27FC236}">
                <a16:creationId xmlns:a16="http://schemas.microsoft.com/office/drawing/2014/main" id="{804EA984-48CC-467B-B1B2-D16B42EE66C9}"/>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F25BD6B3-F92B-4B10-A97F-E75437A605B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E6B2CD27-CB4B-45DC-9E1E-4D29125750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6CE0EF4D-7DE9-43B9-B58F-F9D936169D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D6203B9C-BE8B-4C94-8EBC-9C8E76DE33A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527475B8-7C6D-4B0A-BD21-85E3A825C76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907408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6" name="Group 25">
            <a:extLst>
              <a:ext uri="{FF2B5EF4-FFF2-40B4-BE49-F238E27FC236}">
                <a16:creationId xmlns:a16="http://schemas.microsoft.com/office/drawing/2014/main" id="{1149EA6F-86D5-4D50-8BDC-167A08522F06}"/>
              </a:ext>
            </a:extLst>
          </p:cNvPr>
          <p:cNvGrpSpPr/>
          <p:nvPr userDrawn="1"/>
        </p:nvGrpSpPr>
        <p:grpSpPr>
          <a:xfrm>
            <a:off x="0" y="6230056"/>
            <a:ext cx="12192000" cy="627943"/>
            <a:chOff x="0" y="6230056"/>
            <a:chExt cx="12192000" cy="627943"/>
          </a:xfrm>
        </p:grpSpPr>
        <p:sp>
          <p:nvSpPr>
            <p:cNvPr id="27" name="Rectangle 26">
              <a:extLst>
                <a:ext uri="{FF2B5EF4-FFF2-40B4-BE49-F238E27FC236}">
                  <a16:creationId xmlns:a16="http://schemas.microsoft.com/office/drawing/2014/main" id="{4CACCC2F-0389-48E8-807D-30D616784FF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TextBox 29">
              <a:extLst>
                <a:ext uri="{FF2B5EF4-FFF2-40B4-BE49-F238E27FC236}">
                  <a16:creationId xmlns:a16="http://schemas.microsoft.com/office/drawing/2014/main" id="{2F515386-6804-4412-A211-A234EB4A036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2B9B7C8F-5BA7-46F7-88B9-0C5802B3B0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EC355B4D-7E87-4551-83F8-5E0D1478B5F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E5B8EA2-8314-41E1-BB2C-6BD656944B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2159095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3" name="Group 32">
            <a:extLst>
              <a:ext uri="{FF2B5EF4-FFF2-40B4-BE49-F238E27FC236}">
                <a16:creationId xmlns:a16="http://schemas.microsoft.com/office/drawing/2014/main" id="{A845631E-7259-4EC9-B8C6-17A55971B026}"/>
              </a:ext>
            </a:extLst>
          </p:cNvPr>
          <p:cNvGrpSpPr/>
          <p:nvPr userDrawn="1"/>
        </p:nvGrpSpPr>
        <p:grpSpPr>
          <a:xfrm>
            <a:off x="0" y="6230056"/>
            <a:ext cx="12192000" cy="627943"/>
            <a:chOff x="0" y="6230056"/>
            <a:chExt cx="12192000" cy="627943"/>
          </a:xfrm>
        </p:grpSpPr>
        <p:sp>
          <p:nvSpPr>
            <p:cNvPr id="36" name="Rectangle 35">
              <a:extLst>
                <a:ext uri="{FF2B5EF4-FFF2-40B4-BE49-F238E27FC236}">
                  <a16:creationId xmlns:a16="http://schemas.microsoft.com/office/drawing/2014/main" id="{BD3B14D8-9DDF-48F0-A1BE-9D80B28FA95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TextBox 36">
              <a:extLst>
                <a:ext uri="{FF2B5EF4-FFF2-40B4-BE49-F238E27FC236}">
                  <a16:creationId xmlns:a16="http://schemas.microsoft.com/office/drawing/2014/main" id="{751A6861-CC31-4B99-8144-19E7270376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8" name="Graphic 37">
              <a:extLst>
                <a:ext uri="{FF2B5EF4-FFF2-40B4-BE49-F238E27FC236}">
                  <a16:creationId xmlns:a16="http://schemas.microsoft.com/office/drawing/2014/main" id="{07373430-F3FB-4967-9A8D-CD2C9BE41D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41" name="Picture 40">
              <a:extLst>
                <a:ext uri="{FF2B5EF4-FFF2-40B4-BE49-F238E27FC236}">
                  <a16:creationId xmlns:a16="http://schemas.microsoft.com/office/drawing/2014/main" id="{52D31B50-E8DE-4DBB-BBBC-15E1B6E9771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2" name="Straight Connector 41">
              <a:extLst>
                <a:ext uri="{FF2B5EF4-FFF2-40B4-BE49-F238E27FC236}">
                  <a16:creationId xmlns:a16="http://schemas.microsoft.com/office/drawing/2014/main" id="{8365AB09-C100-46D9-8A0C-5A9671DCC73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86646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rotWithShape="1">
          <a:blip r:embed="rId2"/>
          <a:srcRect l="50602"/>
          <a:stretch/>
        </p:blipFill>
        <p:spPr>
          <a:xfrm>
            <a:off x="8160542" y="-342"/>
            <a:ext cx="4031459"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93" name="Text Placeholder 11">
            <a:extLst>
              <a:ext uri="{FF2B5EF4-FFF2-40B4-BE49-F238E27FC236}">
                <a16:creationId xmlns:a16="http://schemas.microsoft.com/office/drawing/2014/main" id="{F91B669A-5DF1-4F22-8D3E-4255BECEE323}"/>
              </a:ext>
            </a:extLst>
          </p:cNvPr>
          <p:cNvSpPr>
            <a:spLocks noGrp="1"/>
          </p:cNvSpPr>
          <p:nvPr>
            <p:ph type="body" sz="quarter" idx="14" hasCustomPrompt="1"/>
          </p:nvPr>
        </p:nvSpPr>
        <p:spPr>
          <a:xfrm>
            <a:off x="555735" y="171831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94" name="Text Placeholder 11">
            <a:extLst>
              <a:ext uri="{FF2B5EF4-FFF2-40B4-BE49-F238E27FC236}">
                <a16:creationId xmlns:a16="http://schemas.microsoft.com/office/drawing/2014/main" id="{AE5DB14F-17E5-46A2-B4BE-D12C8FDCBEF7}"/>
              </a:ext>
            </a:extLst>
          </p:cNvPr>
          <p:cNvSpPr>
            <a:spLocks noGrp="1"/>
          </p:cNvSpPr>
          <p:nvPr>
            <p:ph type="body" sz="quarter" idx="15" hasCustomPrompt="1"/>
          </p:nvPr>
        </p:nvSpPr>
        <p:spPr>
          <a:xfrm>
            <a:off x="555735" y="208524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5" name="Text Placeholder 11">
            <a:extLst>
              <a:ext uri="{FF2B5EF4-FFF2-40B4-BE49-F238E27FC236}">
                <a16:creationId xmlns:a16="http://schemas.microsoft.com/office/drawing/2014/main" id="{FFD039CC-8935-4888-8F08-5B2AE838972F}"/>
              </a:ext>
            </a:extLst>
          </p:cNvPr>
          <p:cNvSpPr>
            <a:spLocks noGrp="1"/>
          </p:cNvSpPr>
          <p:nvPr>
            <p:ph type="body" sz="quarter" idx="40" hasCustomPrompt="1"/>
          </p:nvPr>
        </p:nvSpPr>
        <p:spPr>
          <a:xfrm>
            <a:off x="555735" y="528447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96" name="Text Placeholder 11">
            <a:extLst>
              <a:ext uri="{FF2B5EF4-FFF2-40B4-BE49-F238E27FC236}">
                <a16:creationId xmlns:a16="http://schemas.microsoft.com/office/drawing/2014/main" id="{33BF9439-61D8-4DD7-B31F-8700BB2B04B7}"/>
              </a:ext>
            </a:extLst>
          </p:cNvPr>
          <p:cNvSpPr>
            <a:spLocks noGrp="1"/>
          </p:cNvSpPr>
          <p:nvPr>
            <p:ph type="body" sz="quarter" idx="41" hasCustomPrompt="1"/>
          </p:nvPr>
        </p:nvSpPr>
        <p:spPr>
          <a:xfrm>
            <a:off x="555735" y="565140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7" name="Text Placeholder 11">
            <a:extLst>
              <a:ext uri="{FF2B5EF4-FFF2-40B4-BE49-F238E27FC236}">
                <a16:creationId xmlns:a16="http://schemas.microsoft.com/office/drawing/2014/main" id="{70ABFF7C-DD06-420D-8716-47CF8DDA86B6}"/>
              </a:ext>
            </a:extLst>
          </p:cNvPr>
          <p:cNvSpPr>
            <a:spLocks noGrp="1"/>
          </p:cNvSpPr>
          <p:nvPr>
            <p:ph type="body" sz="quarter" idx="42" hasCustomPrompt="1"/>
          </p:nvPr>
        </p:nvSpPr>
        <p:spPr>
          <a:xfrm>
            <a:off x="555735" y="260985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98" name="Text Placeholder 11">
            <a:extLst>
              <a:ext uri="{FF2B5EF4-FFF2-40B4-BE49-F238E27FC236}">
                <a16:creationId xmlns:a16="http://schemas.microsoft.com/office/drawing/2014/main" id="{EDBC1799-2E69-42C2-96E8-399AF82724E1}"/>
              </a:ext>
            </a:extLst>
          </p:cNvPr>
          <p:cNvSpPr>
            <a:spLocks noGrp="1"/>
          </p:cNvSpPr>
          <p:nvPr>
            <p:ph type="body" sz="quarter" idx="43" hasCustomPrompt="1"/>
          </p:nvPr>
        </p:nvSpPr>
        <p:spPr>
          <a:xfrm>
            <a:off x="555735" y="297678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9" name="Text Placeholder 11">
            <a:extLst>
              <a:ext uri="{FF2B5EF4-FFF2-40B4-BE49-F238E27FC236}">
                <a16:creationId xmlns:a16="http://schemas.microsoft.com/office/drawing/2014/main" id="{9CB8194D-B2AB-4E9B-90E5-4F4548CF8C0C}"/>
              </a:ext>
            </a:extLst>
          </p:cNvPr>
          <p:cNvSpPr>
            <a:spLocks noGrp="1"/>
          </p:cNvSpPr>
          <p:nvPr>
            <p:ph type="body" sz="quarter" idx="44" hasCustomPrompt="1"/>
          </p:nvPr>
        </p:nvSpPr>
        <p:spPr>
          <a:xfrm>
            <a:off x="555735" y="350139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100" name="Text Placeholder 11">
            <a:extLst>
              <a:ext uri="{FF2B5EF4-FFF2-40B4-BE49-F238E27FC236}">
                <a16:creationId xmlns:a16="http://schemas.microsoft.com/office/drawing/2014/main" id="{E3E4942E-536C-436E-AC8E-80CB94A7A9AB}"/>
              </a:ext>
            </a:extLst>
          </p:cNvPr>
          <p:cNvSpPr>
            <a:spLocks noGrp="1"/>
          </p:cNvSpPr>
          <p:nvPr>
            <p:ph type="body" sz="quarter" idx="45" hasCustomPrompt="1"/>
          </p:nvPr>
        </p:nvSpPr>
        <p:spPr>
          <a:xfrm>
            <a:off x="555735" y="386832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1" name="Text Placeholder 11">
            <a:extLst>
              <a:ext uri="{FF2B5EF4-FFF2-40B4-BE49-F238E27FC236}">
                <a16:creationId xmlns:a16="http://schemas.microsoft.com/office/drawing/2014/main" id="{4BF70F2C-E835-4B31-BB0F-3CE3BF50B6E0}"/>
              </a:ext>
            </a:extLst>
          </p:cNvPr>
          <p:cNvSpPr>
            <a:spLocks noGrp="1"/>
          </p:cNvSpPr>
          <p:nvPr>
            <p:ph type="body" sz="quarter" idx="46" hasCustomPrompt="1"/>
          </p:nvPr>
        </p:nvSpPr>
        <p:spPr>
          <a:xfrm>
            <a:off x="555735" y="439293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102" name="Text Placeholder 11">
            <a:extLst>
              <a:ext uri="{FF2B5EF4-FFF2-40B4-BE49-F238E27FC236}">
                <a16:creationId xmlns:a16="http://schemas.microsoft.com/office/drawing/2014/main" id="{8E6D8920-BA7A-4DF7-8619-29308775169A}"/>
              </a:ext>
            </a:extLst>
          </p:cNvPr>
          <p:cNvSpPr>
            <a:spLocks noGrp="1"/>
          </p:cNvSpPr>
          <p:nvPr>
            <p:ph type="body" sz="quarter" idx="47" hasCustomPrompt="1"/>
          </p:nvPr>
        </p:nvSpPr>
        <p:spPr>
          <a:xfrm>
            <a:off x="555735" y="475986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3" name="Text Placeholder 11">
            <a:extLst>
              <a:ext uri="{FF2B5EF4-FFF2-40B4-BE49-F238E27FC236}">
                <a16:creationId xmlns:a16="http://schemas.microsoft.com/office/drawing/2014/main" id="{5D881844-BBC3-4C44-84EB-83222E9B1A9E}"/>
              </a:ext>
            </a:extLst>
          </p:cNvPr>
          <p:cNvSpPr>
            <a:spLocks noGrp="1"/>
          </p:cNvSpPr>
          <p:nvPr>
            <p:ph type="body" sz="quarter" idx="60" hasCustomPrompt="1"/>
          </p:nvPr>
        </p:nvSpPr>
        <p:spPr>
          <a:xfrm>
            <a:off x="4380424" y="171831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6 Here</a:t>
            </a:r>
            <a:endParaRPr lang="en-GB"/>
          </a:p>
        </p:txBody>
      </p:sp>
      <p:sp>
        <p:nvSpPr>
          <p:cNvPr id="104" name="Text Placeholder 11">
            <a:extLst>
              <a:ext uri="{FF2B5EF4-FFF2-40B4-BE49-F238E27FC236}">
                <a16:creationId xmlns:a16="http://schemas.microsoft.com/office/drawing/2014/main" id="{85FD1A38-E393-4D4B-82B0-37B93F01D60B}"/>
              </a:ext>
            </a:extLst>
          </p:cNvPr>
          <p:cNvSpPr>
            <a:spLocks noGrp="1"/>
          </p:cNvSpPr>
          <p:nvPr>
            <p:ph type="body" sz="quarter" idx="61" hasCustomPrompt="1"/>
          </p:nvPr>
        </p:nvSpPr>
        <p:spPr>
          <a:xfrm>
            <a:off x="4380424" y="208524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5" name="Text Placeholder 11">
            <a:extLst>
              <a:ext uri="{FF2B5EF4-FFF2-40B4-BE49-F238E27FC236}">
                <a16:creationId xmlns:a16="http://schemas.microsoft.com/office/drawing/2014/main" id="{008DBC3D-DA59-413C-98F5-17DBD01EAD5F}"/>
              </a:ext>
            </a:extLst>
          </p:cNvPr>
          <p:cNvSpPr>
            <a:spLocks noGrp="1"/>
          </p:cNvSpPr>
          <p:nvPr>
            <p:ph type="body" sz="quarter" idx="62" hasCustomPrompt="1"/>
          </p:nvPr>
        </p:nvSpPr>
        <p:spPr>
          <a:xfrm>
            <a:off x="4380424" y="528447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10 Here</a:t>
            </a:r>
            <a:endParaRPr lang="en-GB"/>
          </a:p>
        </p:txBody>
      </p:sp>
      <p:sp>
        <p:nvSpPr>
          <p:cNvPr id="106" name="Text Placeholder 11">
            <a:extLst>
              <a:ext uri="{FF2B5EF4-FFF2-40B4-BE49-F238E27FC236}">
                <a16:creationId xmlns:a16="http://schemas.microsoft.com/office/drawing/2014/main" id="{5981B885-3915-411F-88AD-985DAB4F033B}"/>
              </a:ext>
            </a:extLst>
          </p:cNvPr>
          <p:cNvSpPr>
            <a:spLocks noGrp="1"/>
          </p:cNvSpPr>
          <p:nvPr>
            <p:ph type="body" sz="quarter" idx="63" hasCustomPrompt="1"/>
          </p:nvPr>
        </p:nvSpPr>
        <p:spPr>
          <a:xfrm>
            <a:off x="4380424" y="565140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7" name="Text Placeholder 11">
            <a:extLst>
              <a:ext uri="{FF2B5EF4-FFF2-40B4-BE49-F238E27FC236}">
                <a16:creationId xmlns:a16="http://schemas.microsoft.com/office/drawing/2014/main" id="{174E5C50-62F8-492B-9B43-F30EEAFE4D01}"/>
              </a:ext>
            </a:extLst>
          </p:cNvPr>
          <p:cNvSpPr>
            <a:spLocks noGrp="1"/>
          </p:cNvSpPr>
          <p:nvPr>
            <p:ph type="body" sz="quarter" idx="64" hasCustomPrompt="1"/>
          </p:nvPr>
        </p:nvSpPr>
        <p:spPr>
          <a:xfrm>
            <a:off x="4380424" y="260985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7 Here</a:t>
            </a:r>
            <a:endParaRPr lang="en-GB"/>
          </a:p>
        </p:txBody>
      </p:sp>
      <p:sp>
        <p:nvSpPr>
          <p:cNvPr id="108" name="Text Placeholder 11">
            <a:extLst>
              <a:ext uri="{FF2B5EF4-FFF2-40B4-BE49-F238E27FC236}">
                <a16:creationId xmlns:a16="http://schemas.microsoft.com/office/drawing/2014/main" id="{5B78BFC9-5654-4730-AE9B-1D6200389B2D}"/>
              </a:ext>
            </a:extLst>
          </p:cNvPr>
          <p:cNvSpPr>
            <a:spLocks noGrp="1"/>
          </p:cNvSpPr>
          <p:nvPr>
            <p:ph type="body" sz="quarter" idx="65" hasCustomPrompt="1"/>
          </p:nvPr>
        </p:nvSpPr>
        <p:spPr>
          <a:xfrm>
            <a:off x="4380424" y="297678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9" name="Text Placeholder 11">
            <a:extLst>
              <a:ext uri="{FF2B5EF4-FFF2-40B4-BE49-F238E27FC236}">
                <a16:creationId xmlns:a16="http://schemas.microsoft.com/office/drawing/2014/main" id="{90968244-F953-47ED-8D95-BCCCE97F4507}"/>
              </a:ext>
            </a:extLst>
          </p:cNvPr>
          <p:cNvSpPr>
            <a:spLocks noGrp="1"/>
          </p:cNvSpPr>
          <p:nvPr>
            <p:ph type="body" sz="quarter" idx="66" hasCustomPrompt="1"/>
          </p:nvPr>
        </p:nvSpPr>
        <p:spPr>
          <a:xfrm>
            <a:off x="4380424" y="350139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8 Here</a:t>
            </a:r>
            <a:endParaRPr lang="en-GB"/>
          </a:p>
        </p:txBody>
      </p:sp>
      <p:sp>
        <p:nvSpPr>
          <p:cNvPr id="110" name="Text Placeholder 11">
            <a:extLst>
              <a:ext uri="{FF2B5EF4-FFF2-40B4-BE49-F238E27FC236}">
                <a16:creationId xmlns:a16="http://schemas.microsoft.com/office/drawing/2014/main" id="{5239759F-81F8-4A9E-85CC-9E3AB0956C15}"/>
              </a:ext>
            </a:extLst>
          </p:cNvPr>
          <p:cNvSpPr>
            <a:spLocks noGrp="1"/>
          </p:cNvSpPr>
          <p:nvPr>
            <p:ph type="body" sz="quarter" idx="67" hasCustomPrompt="1"/>
          </p:nvPr>
        </p:nvSpPr>
        <p:spPr>
          <a:xfrm>
            <a:off x="4380424" y="386832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1" name="Text Placeholder 11">
            <a:extLst>
              <a:ext uri="{FF2B5EF4-FFF2-40B4-BE49-F238E27FC236}">
                <a16:creationId xmlns:a16="http://schemas.microsoft.com/office/drawing/2014/main" id="{DFE9B3B2-41FA-4AC2-A510-3B2661B96065}"/>
              </a:ext>
            </a:extLst>
          </p:cNvPr>
          <p:cNvSpPr>
            <a:spLocks noGrp="1"/>
          </p:cNvSpPr>
          <p:nvPr>
            <p:ph type="body" sz="quarter" idx="68" hasCustomPrompt="1"/>
          </p:nvPr>
        </p:nvSpPr>
        <p:spPr>
          <a:xfrm>
            <a:off x="4380424" y="439293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9 Here</a:t>
            </a:r>
            <a:endParaRPr lang="en-GB"/>
          </a:p>
        </p:txBody>
      </p:sp>
      <p:sp>
        <p:nvSpPr>
          <p:cNvPr id="112" name="Text Placeholder 11">
            <a:extLst>
              <a:ext uri="{FF2B5EF4-FFF2-40B4-BE49-F238E27FC236}">
                <a16:creationId xmlns:a16="http://schemas.microsoft.com/office/drawing/2014/main" id="{672AB85E-46C1-4848-AFD4-69B3D3FD0786}"/>
              </a:ext>
            </a:extLst>
          </p:cNvPr>
          <p:cNvSpPr>
            <a:spLocks noGrp="1"/>
          </p:cNvSpPr>
          <p:nvPr>
            <p:ph type="body" sz="quarter" idx="69" hasCustomPrompt="1"/>
          </p:nvPr>
        </p:nvSpPr>
        <p:spPr>
          <a:xfrm>
            <a:off x="4380424" y="475986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5" name="Text Placeholder 11">
            <a:extLst>
              <a:ext uri="{FF2B5EF4-FFF2-40B4-BE49-F238E27FC236}">
                <a16:creationId xmlns:a16="http://schemas.microsoft.com/office/drawing/2014/main" id="{EBE671C6-1925-4BC0-AA55-AC4AA1621A6D}"/>
              </a:ext>
            </a:extLst>
          </p:cNvPr>
          <p:cNvSpPr>
            <a:spLocks noGrp="1"/>
          </p:cNvSpPr>
          <p:nvPr>
            <p:ph type="body" sz="quarter" idx="13" hasCustomPrompt="1"/>
          </p:nvPr>
        </p:nvSpPr>
        <p:spPr>
          <a:xfrm>
            <a:off x="555735" y="360000"/>
            <a:ext cx="7236978"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10x Agenda</a:t>
            </a:r>
            <a:endParaRPr lang="en-GB"/>
          </a:p>
        </p:txBody>
      </p:sp>
      <p:cxnSp>
        <p:nvCxnSpPr>
          <p:cNvPr id="116" name="Straight Connector 115">
            <a:extLst>
              <a:ext uri="{FF2B5EF4-FFF2-40B4-BE49-F238E27FC236}">
                <a16:creationId xmlns:a16="http://schemas.microsoft.com/office/drawing/2014/main" id="{ADEA23BA-6CB4-48FF-8131-99EBBFE30587}"/>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5990901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CCE4F207-4CAC-4F71-8C55-D6FBAB2A20F9}"/>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26C07ED7-C572-4D0F-A754-92FEECA2F50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5B73BC1C-1922-4F8D-9583-9C7349E70C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E9F60FAD-6BAB-482C-A162-75BF6C4910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DAA6848-EE05-4361-8C4A-02BFC59B4E1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B8A99AE4-2833-43F5-A03F-B61F27E41C9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36372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4" name="Group 23">
            <a:extLst>
              <a:ext uri="{FF2B5EF4-FFF2-40B4-BE49-F238E27FC236}">
                <a16:creationId xmlns:a16="http://schemas.microsoft.com/office/drawing/2014/main" id="{BD5F3372-710F-4BD9-8022-6985CEB622FA}"/>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C6A981E8-5404-482C-9713-E22B0DD3141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80377170-6255-4508-BD8C-519AF9FE45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0" name="Graphic 29">
              <a:extLst>
                <a:ext uri="{FF2B5EF4-FFF2-40B4-BE49-F238E27FC236}">
                  <a16:creationId xmlns:a16="http://schemas.microsoft.com/office/drawing/2014/main" id="{E828F0A5-0EC8-4E5A-948F-8286A1E10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1" name="Picture 30">
              <a:extLst>
                <a:ext uri="{FF2B5EF4-FFF2-40B4-BE49-F238E27FC236}">
                  <a16:creationId xmlns:a16="http://schemas.microsoft.com/office/drawing/2014/main" id="{7CE5FAD5-353A-44F2-9F00-DADD31D22C0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2" name="Straight Connector 31">
              <a:extLst>
                <a:ext uri="{FF2B5EF4-FFF2-40B4-BE49-F238E27FC236}">
                  <a16:creationId xmlns:a16="http://schemas.microsoft.com/office/drawing/2014/main" id="{CC559DFC-0FC1-45AC-AC20-1CC5293F855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84993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0ECE9548-7F2A-4FA6-8B97-C7C814A5A997}"/>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EBDB2C3-072F-4B44-8D6F-92951565308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C13AD8E9-8F66-4966-B289-570AC23DDDC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042481BA-99D9-4208-A183-1517676E44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86568354-4254-448B-B12C-B0496596FAC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5BC988AE-A19C-429E-AA3A-4CB177B1502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809134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7A1837A4-CF17-46A4-9674-F9A2C943B742}"/>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94FC23-AF75-4027-A888-9D3090D274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FEA53AB1-316C-4B0A-B648-41BCD267C13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EAA1485-551B-46AA-8065-755DBEBA92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9BFD1B-0EAB-45D1-BD4F-2D3617FC951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5FC645F0-4B7D-443B-9267-6A95D5CB278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026027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3" name="Group 22">
            <a:extLst>
              <a:ext uri="{FF2B5EF4-FFF2-40B4-BE49-F238E27FC236}">
                <a16:creationId xmlns:a16="http://schemas.microsoft.com/office/drawing/2014/main" id="{4BC9822A-B8E8-4DDC-9987-BDF9E6E35F88}"/>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5BD90546-CA2A-40FE-8812-1EB85226580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TextBox 25">
              <a:extLst>
                <a:ext uri="{FF2B5EF4-FFF2-40B4-BE49-F238E27FC236}">
                  <a16:creationId xmlns:a16="http://schemas.microsoft.com/office/drawing/2014/main" id="{DA766E13-5761-47CF-93C8-BB229101351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7" name="Graphic 26">
              <a:extLst>
                <a:ext uri="{FF2B5EF4-FFF2-40B4-BE49-F238E27FC236}">
                  <a16:creationId xmlns:a16="http://schemas.microsoft.com/office/drawing/2014/main" id="{78A9FF1A-93F8-4E6E-81BE-3B2BB095A6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FCC049DE-A042-4427-BE43-40D692BBAE9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3AC1865-011A-485C-B39B-E4283165516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0495233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78A2C436-9728-43D4-986C-A4D68B1FB3B9}"/>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CD89026B-2492-45E5-A19A-E70115E8856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226888FB-1B7E-4164-8097-701D508886A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BFD549E4-B8B1-42C0-85F9-7227B5F41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7252B835-28C8-4BF3-AAE7-F3D12E8B693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EA6858FF-EBE6-4ECE-9AC5-4395E4CD433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4175035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x Graphics / Icons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4113EBD-3532-4E71-BEBB-7D17A4EDCC6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9776160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x Graphics / Icons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1896C7-F148-4635-B29E-B27BB5913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7891499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x Graphics / Icons - Dar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B32114B-B256-454F-B08C-6372E8354F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6" name="Straight Connector 25">
            <a:extLst>
              <a:ext uri="{FF2B5EF4-FFF2-40B4-BE49-F238E27FC236}">
                <a16:creationId xmlns:a16="http://schemas.microsoft.com/office/drawing/2014/main" id="{D8AA9F0C-E4EC-41AD-8441-3B8DF28CE5A2}"/>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287A3957-C394-4C11-93CB-E9FAA0E4A59A}"/>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7F3FD72A-AD0D-40C6-BF86-666CC8FBA584}"/>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2" name="Straight Connector 31">
            <a:extLst>
              <a:ext uri="{FF2B5EF4-FFF2-40B4-BE49-F238E27FC236}">
                <a16:creationId xmlns:a16="http://schemas.microsoft.com/office/drawing/2014/main" id="{E0878CDD-CE2B-4AEE-AA70-9076E95FF063}"/>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3" name="Picture Placeholder 2">
            <a:extLst>
              <a:ext uri="{FF2B5EF4-FFF2-40B4-BE49-F238E27FC236}">
                <a16:creationId xmlns:a16="http://schemas.microsoft.com/office/drawing/2014/main" id="{B3C7CC19-39C2-4F82-8A7B-FEFA7630CD90}"/>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916E615A-5D32-4642-B770-14ACE6052711}"/>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C6364310-B9BF-4FF7-BD3F-F4882410B1DB}"/>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7" name="Picture Placeholder 2">
            <a:extLst>
              <a:ext uri="{FF2B5EF4-FFF2-40B4-BE49-F238E27FC236}">
                <a16:creationId xmlns:a16="http://schemas.microsoft.com/office/drawing/2014/main" id="{178FAC2B-A2C6-4FCC-99E7-1FBFFCE76658}"/>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30263964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x Graphics / Icons - Dark">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25441C19-7C2C-4F70-93DC-CD718C8890A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64016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7644373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noChangeAspect="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39838551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2275400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5" name="Straight Connector 24">
            <a:extLst>
              <a:ext uri="{FF2B5EF4-FFF2-40B4-BE49-F238E27FC236}">
                <a16:creationId xmlns:a16="http://schemas.microsoft.com/office/drawing/2014/main" id="{75388747-C18E-4C59-8B34-2A3129916B1B}"/>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6" name="Straight Connector 25">
            <a:extLst>
              <a:ext uri="{FF2B5EF4-FFF2-40B4-BE49-F238E27FC236}">
                <a16:creationId xmlns:a16="http://schemas.microsoft.com/office/drawing/2014/main" id="{C7F98B9B-E2F2-4F7A-8CDA-C041E549DEAD}"/>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40453852-6325-4111-9382-0B63F8F84D83}"/>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0EFD4E59-3304-41E4-ACC3-EAC707D08FEF}"/>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2" name="Picture Placeholder 2">
            <a:extLst>
              <a:ext uri="{FF2B5EF4-FFF2-40B4-BE49-F238E27FC236}">
                <a16:creationId xmlns:a16="http://schemas.microsoft.com/office/drawing/2014/main" id="{C089C19C-81A1-4277-A1D7-55B050F66A6A}"/>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3" name="Picture Placeholder 2">
            <a:extLst>
              <a:ext uri="{FF2B5EF4-FFF2-40B4-BE49-F238E27FC236}">
                <a16:creationId xmlns:a16="http://schemas.microsoft.com/office/drawing/2014/main" id="{A140957F-64D5-4D16-AD15-27AD6300341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8FFFD9CF-5BCA-4018-8476-749617768C95}"/>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62199AFB-7FBD-4170-8F7F-F003F7BEED0F}"/>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34366684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32904816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537931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5547490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6626981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3040558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Dark Custom Content – Single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41915537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Light Custom Content – Single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136868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227705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None/>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5225096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 L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r="50001"/>
          <a:stretch/>
        </p:blipFill>
        <p:spPr>
          <a:xfrm>
            <a:off x="142" y="-1"/>
            <a:ext cx="6095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50:50 Dark Text / Light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6377292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17389829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75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9756664"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18799676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5:75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9F69DA-592D-4380-862A-BB3FD70CA66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9756664"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3579967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oub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Dark Custom Content – Double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4903018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oub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Light Custom Content – Double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118688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1</a:t>
            </a:r>
          </a:p>
        </p:txBody>
      </p:sp>
    </p:spTree>
    <p:extLst>
      <p:ext uri="{BB962C8B-B14F-4D97-AF65-F5344CB8AC3E}">
        <p14:creationId xmlns:p14="http://schemas.microsoft.com/office/powerpoint/2010/main" val="2972295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34183312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592039"/>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3643333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1.xml"/><Relationship Id="rId7" Type="http://schemas.openxmlformats.org/officeDocument/2006/relationships/theme" Target="../theme/theme1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4" Type="http://schemas.openxmlformats.org/officeDocument/2006/relationships/slideLayout" Target="../slideLayouts/slideLayout1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5" Type="http://schemas.openxmlformats.org/officeDocument/2006/relationships/theme" Target="../theme/theme11.xml"/><Relationship Id="rId4" Type="http://schemas.openxmlformats.org/officeDocument/2006/relationships/slideLayout" Target="../slideLayouts/slideLayout128.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4"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theme" Target="../theme/theme14.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1" Type="http://schemas.openxmlformats.org/officeDocument/2006/relationships/slideLayout" Target="../slideLayouts/slideLayout143.xml"/><Relationship Id="rId6"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theme" Target="../theme/theme4.xml"/><Relationship Id="rId8"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5.xml"/><Relationship Id="rId8"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6.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5" Type="http://schemas.openxmlformats.org/officeDocument/2006/relationships/slideLayout" Target="../slideLayouts/slideLayout92.xml"/><Relationship Id="rId10" Type="http://schemas.openxmlformats.org/officeDocument/2006/relationships/theme" Target="../theme/theme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dirty="0"/>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dirty="0"/>
          </a:p>
        </p:txBody>
      </p:sp>
    </p:spTree>
    <p:extLst>
      <p:ext uri="{BB962C8B-B14F-4D97-AF65-F5344CB8AC3E}">
        <p14:creationId xmlns:p14="http://schemas.microsoft.com/office/powerpoint/2010/main" val="3546667798"/>
      </p:ext>
    </p:extLst>
  </p:cSld>
  <p:clrMap bg1="lt1" tx1="dk1" bg2="lt2" tx2="dk2" accent1="accent1" accent2="accent2" accent3="accent3" accent4="accent4" accent5="accent5" accent6="accent6" hlink="hlink" folHlink="folHlink"/>
  <p:sldLayoutIdLst>
    <p:sldLayoutId id="2147483714" r:id="rId1"/>
    <p:sldLayoutId id="2147483715" r:id="rId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2538499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03/02/2021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334347078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03/02/2021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331337750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03/02/2021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2140530309"/>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2C0BB-249E-9046-8862-208A034F4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EEA3C5-4E1A-C341-ABA0-60A772282E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255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Lst>
  <p:txStyles>
    <p:titleStyle>
      <a:lvl1pPr algn="l" defTabSz="914400" rtl="0" eaLnBrk="1" latinLnBrk="0" hangingPunct="1">
        <a:lnSpc>
          <a:spcPct val="90000"/>
        </a:lnSpc>
        <a:spcBef>
          <a:spcPct val="0"/>
        </a:spcBef>
        <a:buNone/>
        <a:defRPr sz="4000" kern="1200">
          <a:solidFill>
            <a:srgbClr val="313A59"/>
          </a:solidFill>
          <a:latin typeface="Montserrat" pitchFamily="2" charset="77"/>
          <a:ea typeface="+mj-ea"/>
          <a:cs typeface="+mj-cs"/>
        </a:defRPr>
      </a:lvl1pPr>
    </p:titleStyle>
    <p:bodyStyle>
      <a:lvl1pPr marL="228600" indent="-228600" algn="l" defTabSz="914400" rtl="0" eaLnBrk="1" latinLnBrk="0" hangingPunct="1">
        <a:lnSpc>
          <a:spcPct val="114000"/>
        </a:lnSpc>
        <a:spcBef>
          <a:spcPts val="0"/>
        </a:spcBef>
        <a:spcAft>
          <a:spcPts val="0"/>
        </a:spcAft>
        <a:buFont typeface="Arial" panose="020B0604020202020204" pitchFamily="34" charset="0"/>
        <a:buChar char="•"/>
        <a:defRPr sz="2400" kern="1200">
          <a:solidFill>
            <a:srgbClr val="313A59"/>
          </a:solidFill>
          <a:latin typeface="Montserrat Light" panose="00000400000000000000" pitchFamily="50" charset="0"/>
          <a:ea typeface="+mn-ea"/>
          <a:cs typeface="+mn-cs"/>
        </a:defRPr>
      </a:lvl1pPr>
      <a:lvl2pPr marL="685800" indent="-228600" algn="l" defTabSz="914400" rtl="0" eaLnBrk="1" latinLnBrk="0" hangingPunct="1">
        <a:lnSpc>
          <a:spcPct val="114000"/>
        </a:lnSpc>
        <a:spcBef>
          <a:spcPts val="0"/>
        </a:spcBef>
        <a:spcAft>
          <a:spcPts val="0"/>
        </a:spcAft>
        <a:buFont typeface="Arial" panose="020B0604020202020204" pitchFamily="34" charset="0"/>
        <a:buChar char="•"/>
        <a:defRPr sz="2000" kern="1200">
          <a:solidFill>
            <a:srgbClr val="313A59"/>
          </a:solidFill>
          <a:latin typeface="Montserrat Light" panose="00000400000000000000" pitchFamily="50" charset="0"/>
          <a:ea typeface="+mn-ea"/>
          <a:cs typeface="+mn-cs"/>
        </a:defRPr>
      </a:lvl2pPr>
      <a:lvl3pPr marL="1143000" indent="-228600" algn="l" defTabSz="914400" rtl="0" eaLnBrk="1" latinLnBrk="0" hangingPunct="1">
        <a:lnSpc>
          <a:spcPct val="114000"/>
        </a:lnSpc>
        <a:spcBef>
          <a:spcPts val="0"/>
        </a:spcBef>
        <a:spcAft>
          <a:spcPts val="0"/>
        </a:spcAft>
        <a:buFont typeface="Arial" panose="020B0604020202020204" pitchFamily="34" charset="0"/>
        <a:buChar char="•"/>
        <a:defRPr sz="1800" kern="1200">
          <a:solidFill>
            <a:srgbClr val="313A59"/>
          </a:solidFill>
          <a:latin typeface="Montserrat Light" panose="00000400000000000000" pitchFamily="50" charset="0"/>
          <a:ea typeface="+mn-ea"/>
          <a:cs typeface="+mn-cs"/>
        </a:defRPr>
      </a:lvl3pPr>
      <a:lvl4pPr marL="1600200" indent="-228600" algn="l" defTabSz="914400" rtl="0" eaLnBrk="1" latinLnBrk="0" hangingPunct="1">
        <a:lnSpc>
          <a:spcPct val="114000"/>
        </a:lnSpc>
        <a:spcBef>
          <a:spcPts val="0"/>
        </a:spcBef>
        <a:spcAft>
          <a:spcPts val="0"/>
        </a:spcAft>
        <a:buFont typeface="Arial" panose="020B0604020202020204" pitchFamily="34" charset="0"/>
        <a:buChar char="•"/>
        <a:defRPr sz="1600" kern="1200">
          <a:solidFill>
            <a:srgbClr val="313A59"/>
          </a:solidFill>
          <a:latin typeface="Montserrat Light" panose="00000400000000000000" pitchFamily="50" charset="0"/>
          <a:ea typeface="+mn-ea"/>
          <a:cs typeface="+mn-cs"/>
        </a:defRPr>
      </a:lvl4pPr>
      <a:lvl5pPr marL="2057400" indent="-228600" algn="l" defTabSz="914400" rtl="0" eaLnBrk="1" latinLnBrk="0" hangingPunct="1">
        <a:lnSpc>
          <a:spcPct val="114000"/>
        </a:lnSpc>
        <a:spcBef>
          <a:spcPts val="0"/>
        </a:spcBef>
        <a:spcAft>
          <a:spcPts val="0"/>
        </a:spcAft>
        <a:buFont typeface="Arial" panose="020B0604020202020204" pitchFamily="34" charset="0"/>
        <a:buChar char="•"/>
        <a:defRPr sz="1400" kern="1200">
          <a:solidFill>
            <a:srgbClr val="313A59"/>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30119320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2187140957"/>
      </p:ext>
    </p:extLst>
  </p:cSld>
  <p:clrMap bg1="lt1" tx1="dk1" bg2="lt2" tx2="dk2" accent1="accent1" accent2="accent2" accent3="accent3" accent4="accent4" accent5="accent5" accent6="accent6" hlink="hlink" folHlink="folHlink"/>
  <p:sldLayoutIdLst>
    <p:sldLayoutId id="2147483721" r:id="rId1"/>
    <p:sldLayoutId id="2147483722" r:id="rId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83392587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92289206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428597760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258231439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54535478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03/02/2021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35413586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43.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hyperlink" Target="mailto:cmc-pool@10thmagnitdue.com" TargetMode="External"/><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43.xml"/><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43.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5375E2-4E9E-44CF-81C0-43739625AF48}"/>
              </a:ext>
            </a:extLst>
          </p:cNvPr>
          <p:cNvSpPr>
            <a:spLocks noGrp="1"/>
          </p:cNvSpPr>
          <p:nvPr>
            <p:ph type="body" sz="quarter" idx="13"/>
          </p:nvPr>
        </p:nvSpPr>
        <p:spPr>
          <a:xfrm>
            <a:off x="448504" y="2772000"/>
            <a:ext cx="10018458" cy="1462088"/>
          </a:xfrm>
        </p:spPr>
        <p:txBody>
          <a:bodyPr/>
          <a:lstStyle/>
          <a:p>
            <a:r>
              <a:rPr lang="en-US" sz="4000" dirty="0"/>
              <a:t>A detailed overview of</a:t>
            </a:r>
            <a:br>
              <a:rPr lang="en-US" sz="5400" dirty="0"/>
            </a:br>
            <a:r>
              <a:rPr lang="en-US" sz="5400" dirty="0"/>
              <a:t>The MBG Migration Process</a:t>
            </a:r>
            <a:endParaRPr lang="en-US" dirty="0"/>
          </a:p>
        </p:txBody>
      </p:sp>
    </p:spTree>
    <p:extLst>
      <p:ext uri="{BB962C8B-B14F-4D97-AF65-F5344CB8AC3E}">
        <p14:creationId xmlns:p14="http://schemas.microsoft.com/office/powerpoint/2010/main" val="2933063731"/>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Landing Zone Assessment</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2418735"/>
            <a:ext cx="10515600" cy="3758228"/>
          </a:xfrm>
        </p:spPr>
        <p:txBody>
          <a:bodyPr>
            <a:normAutofit fontScale="92500"/>
          </a:bodyPr>
          <a:lstStyle/>
          <a:p>
            <a:r>
              <a:rPr lang="en-US" sz="2800">
                <a:latin typeface="Calibri" panose="020F0502020204030204" pitchFamily="34" charset="0"/>
                <a:ea typeface="Times New Roman" panose="02020603050405020304" pitchFamily="18" charset="0"/>
              </a:rPr>
              <a:t>Completed by the project tech lead/architect with support from the CMC</a:t>
            </a:r>
          </a:p>
          <a:p>
            <a:r>
              <a:rPr lang="en-US" sz="2800">
                <a:latin typeface="Calibri" panose="020F0502020204030204" pitchFamily="34" charset="0"/>
                <a:ea typeface="Times New Roman" panose="02020603050405020304" pitchFamily="18" charset="0"/>
              </a:rPr>
              <a:t>Verifies the client has a production ready environment suitable for migration</a:t>
            </a:r>
          </a:p>
          <a:p>
            <a:r>
              <a:rPr lang="en-US" sz="2800">
                <a:latin typeface="Calibri" panose="020F0502020204030204" pitchFamily="34" charset="0"/>
                <a:ea typeface="Times New Roman" panose="02020603050405020304" pitchFamily="18" charset="0"/>
              </a:rPr>
              <a:t>Allows us to provide recommendations on how to improve their current environment</a:t>
            </a:r>
          </a:p>
          <a:p>
            <a:r>
              <a:rPr lang="en-US" sz="2800">
                <a:latin typeface="Calibri" panose="020F0502020204030204" pitchFamily="34" charset="0"/>
                <a:ea typeface="Times New Roman" panose="02020603050405020304" pitchFamily="18" charset="0"/>
              </a:rPr>
              <a:t>Short remediation period to resolve the issues </a:t>
            </a:r>
          </a:p>
          <a:p>
            <a:r>
              <a:rPr lang="en-US" sz="2800">
                <a:latin typeface="Calibri" panose="020F0502020204030204" pitchFamily="34" charset="0"/>
                <a:ea typeface="Times New Roman" panose="02020603050405020304" pitchFamily="18" charset="0"/>
              </a:rPr>
              <a:t>Migration tooling setup should be happening in parallel</a:t>
            </a:r>
          </a:p>
          <a:p>
            <a:r>
              <a:rPr lang="en-US" sz="2800">
                <a:latin typeface="Calibri" panose="020F0502020204030204" pitchFamily="34" charset="0"/>
                <a:ea typeface="Times New Roman" panose="02020603050405020304" pitchFamily="18" charset="0"/>
              </a:rPr>
              <a:t>Completed before migration starts</a:t>
            </a: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27105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Tooling Setup</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1460090"/>
            <a:ext cx="6019800" cy="4716873"/>
          </a:xfrm>
        </p:spPr>
        <p:txBody>
          <a:bodyPr>
            <a:normAutofit fontScale="77500" lnSpcReduction="20000"/>
          </a:bodyPr>
          <a:lstStyle/>
          <a:p>
            <a:r>
              <a:rPr lang="en-US" sz="2800">
                <a:latin typeface="Calibri" panose="020F0502020204030204" pitchFamily="34" charset="0"/>
                <a:ea typeface="Times New Roman" panose="02020603050405020304" pitchFamily="18" charset="0"/>
              </a:rPr>
              <a:t>Completed by the CMC with the support of the project tech lead/architect</a:t>
            </a:r>
          </a:p>
          <a:p>
            <a:r>
              <a:rPr lang="en-US" sz="2800">
                <a:latin typeface="Calibri" panose="020F0502020204030204" pitchFamily="34" charset="0"/>
                <a:ea typeface="Times New Roman" panose="02020603050405020304" pitchFamily="18" charset="0"/>
              </a:rPr>
              <a:t>Should happen in parallel with the landing zone assessment</a:t>
            </a:r>
          </a:p>
          <a:p>
            <a:r>
              <a:rPr lang="en-US" sz="2800">
                <a:latin typeface="Calibri" panose="020F0502020204030204" pitchFamily="34" charset="0"/>
                <a:ea typeface="Times New Roman" panose="02020603050405020304" pitchFamily="18" charset="0"/>
              </a:rPr>
              <a:t>Work with the client to review the info in the welcome kit and get a good understanding of their environment</a:t>
            </a:r>
          </a:p>
          <a:p>
            <a:r>
              <a:rPr lang="en-US" sz="2800">
                <a:latin typeface="Calibri" panose="020F0502020204030204" pitchFamily="34" charset="0"/>
                <a:ea typeface="Times New Roman" panose="02020603050405020304" pitchFamily="18" charset="0"/>
              </a:rPr>
              <a:t>Translate the information into an ASR topology</a:t>
            </a:r>
          </a:p>
          <a:p>
            <a:r>
              <a:rPr lang="en-US" sz="2800">
                <a:latin typeface="Calibri" panose="020F0502020204030204" pitchFamily="34" charset="0"/>
                <a:ea typeface="Times New Roman" panose="02020603050405020304" pitchFamily="18" charset="0"/>
              </a:rPr>
              <a:t>Deploy the Azure ASR components</a:t>
            </a:r>
          </a:p>
          <a:p>
            <a:pPr lvl="1"/>
            <a:r>
              <a:rPr lang="en-US" sz="2400">
                <a:latin typeface="Calibri" panose="020F0502020204030204" pitchFamily="34" charset="0"/>
                <a:ea typeface="Times New Roman" panose="02020603050405020304" pitchFamily="18" charset="0"/>
              </a:rPr>
              <a:t>Recovery Services vaults and cache storage accounts in each region</a:t>
            </a:r>
          </a:p>
          <a:p>
            <a:pPr lvl="1"/>
            <a:r>
              <a:rPr lang="en-US" sz="2400">
                <a:latin typeface="Calibri" panose="020F0502020204030204" pitchFamily="34" charset="0"/>
                <a:ea typeface="Times New Roman" panose="02020603050405020304" pitchFamily="18" charset="0"/>
              </a:rPr>
              <a:t>A failover testing environment in each region - IMPORTANT</a:t>
            </a:r>
          </a:p>
          <a:p>
            <a:r>
              <a:rPr lang="en-US" sz="2800">
                <a:latin typeface="Calibri" panose="020F0502020204030204" pitchFamily="34" charset="0"/>
                <a:ea typeface="Times New Roman" panose="02020603050405020304" pitchFamily="18" charset="0"/>
              </a:rPr>
              <a:t>Set up working sessions to assist the client deploy the on prem components</a:t>
            </a:r>
          </a:p>
        </p:txBody>
      </p:sp>
      <p:pic>
        <p:nvPicPr>
          <p:cNvPr id="9" name="Picture 8">
            <a:extLst>
              <a:ext uri="{FF2B5EF4-FFF2-40B4-BE49-F238E27FC236}">
                <a16:creationId xmlns:a16="http://schemas.microsoft.com/office/drawing/2014/main" id="{5D465EDE-AD10-4391-9E53-10481B721F0C}"/>
              </a:ext>
            </a:extLst>
          </p:cNvPr>
          <p:cNvPicPr>
            <a:picLocks noChangeAspect="1"/>
          </p:cNvPicPr>
          <p:nvPr/>
        </p:nvPicPr>
        <p:blipFill>
          <a:blip r:embed="rId3"/>
          <a:stretch>
            <a:fillRect/>
          </a:stretch>
        </p:blipFill>
        <p:spPr>
          <a:xfrm>
            <a:off x="7528643" y="406481"/>
            <a:ext cx="4366669" cy="2107218"/>
          </a:xfrm>
          <a:prstGeom prst="rect">
            <a:avLst/>
          </a:prstGeom>
        </p:spPr>
      </p:pic>
      <p:pic>
        <p:nvPicPr>
          <p:cNvPr id="10" name="Picture 9">
            <a:extLst>
              <a:ext uri="{FF2B5EF4-FFF2-40B4-BE49-F238E27FC236}">
                <a16:creationId xmlns:a16="http://schemas.microsoft.com/office/drawing/2014/main" id="{2D214412-15F9-4BFC-A6C8-E04C106A6CD1}"/>
              </a:ext>
            </a:extLst>
          </p:cNvPr>
          <p:cNvPicPr>
            <a:picLocks noChangeAspect="1"/>
          </p:cNvPicPr>
          <p:nvPr/>
        </p:nvPicPr>
        <p:blipFill>
          <a:blip r:embed="rId4"/>
          <a:stretch>
            <a:fillRect/>
          </a:stretch>
        </p:blipFill>
        <p:spPr>
          <a:xfrm>
            <a:off x="7192216" y="2698956"/>
            <a:ext cx="4727007" cy="3290692"/>
          </a:xfrm>
          <a:prstGeom prst="rect">
            <a:avLst/>
          </a:prstGeom>
        </p:spPr>
      </p:pic>
      <p:sp>
        <p:nvSpPr>
          <p:cNvPr id="11" name="Rectangle 10">
            <a:extLst>
              <a:ext uri="{FF2B5EF4-FFF2-40B4-BE49-F238E27FC236}">
                <a16:creationId xmlns:a16="http://schemas.microsoft.com/office/drawing/2014/main" id="{C181FFEA-FEDE-47A6-8657-53974DC2F621}"/>
              </a:ext>
            </a:extLst>
          </p:cNvPr>
          <p:cNvSpPr/>
          <p:nvPr/>
        </p:nvSpPr>
        <p:spPr>
          <a:xfrm>
            <a:off x="7528643" y="406481"/>
            <a:ext cx="4366669" cy="21072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08936A-2037-4711-8450-18589F91A8F9}"/>
              </a:ext>
            </a:extLst>
          </p:cNvPr>
          <p:cNvSpPr/>
          <p:nvPr/>
        </p:nvSpPr>
        <p:spPr>
          <a:xfrm>
            <a:off x="7192216" y="2698956"/>
            <a:ext cx="4727007" cy="3290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80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7E54BF6E-824C-47E1-8B76-790AF0505936}"/>
              </a:ext>
            </a:extLst>
          </p:cNvPr>
          <p:cNvSpPr>
            <a:spLocks noGrp="1"/>
          </p:cNvSpPr>
          <p:nvPr>
            <p:ph type="title"/>
          </p:nvPr>
        </p:nvSpPr>
        <p:spPr>
          <a:xfrm>
            <a:off x="838200" y="255616"/>
            <a:ext cx="10515600" cy="1031115"/>
          </a:xfrm>
        </p:spPr>
        <p:txBody>
          <a:bodyPr/>
          <a:lstStyle/>
          <a:p>
            <a:r>
              <a:rPr lang="en-US">
                <a:solidFill>
                  <a:srgbClr val="F26A2E"/>
                </a:solidFill>
              </a:rPr>
              <a:t>Migration Process</a:t>
            </a:r>
          </a:p>
        </p:txBody>
      </p:sp>
      <p:sp>
        <p:nvSpPr>
          <p:cNvPr id="51" name="TextBox 50">
            <a:extLst>
              <a:ext uri="{FF2B5EF4-FFF2-40B4-BE49-F238E27FC236}">
                <a16:creationId xmlns:a16="http://schemas.microsoft.com/office/drawing/2014/main" id="{071A8B20-8D5F-463D-A11C-5AFC153E134A}"/>
              </a:ext>
            </a:extLst>
          </p:cNvPr>
          <p:cNvSpPr txBox="1"/>
          <p:nvPr/>
        </p:nvSpPr>
        <p:spPr>
          <a:xfrm>
            <a:off x="838200" y="1177495"/>
            <a:ext cx="1059862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sp>
        <p:nvSpPr>
          <p:cNvPr id="52" name="Arrow: Pentagon 51">
            <a:extLst>
              <a:ext uri="{FF2B5EF4-FFF2-40B4-BE49-F238E27FC236}">
                <a16:creationId xmlns:a16="http://schemas.microsoft.com/office/drawing/2014/main" id="{D0CFCC73-5D90-45FF-9B28-7BC9970312E2}"/>
              </a:ext>
            </a:extLst>
          </p:cNvPr>
          <p:cNvSpPr/>
          <p:nvPr/>
        </p:nvSpPr>
        <p:spPr>
          <a:xfrm>
            <a:off x="941472" y="1556084"/>
            <a:ext cx="2297028" cy="484632"/>
          </a:xfrm>
          <a:prstGeom prst="homePlat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3" name="Arrow: Chevron 52">
            <a:extLst>
              <a:ext uri="{FF2B5EF4-FFF2-40B4-BE49-F238E27FC236}">
                <a16:creationId xmlns:a16="http://schemas.microsoft.com/office/drawing/2014/main" id="{028FBE54-16D5-44FE-BC47-D6AC65814616}"/>
              </a:ext>
            </a:extLst>
          </p:cNvPr>
          <p:cNvSpPr/>
          <p:nvPr/>
        </p:nvSpPr>
        <p:spPr>
          <a:xfrm>
            <a:off x="4966338" y="1556085"/>
            <a:ext cx="1915505" cy="484631"/>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54" name="Arrow: Chevron 53">
            <a:extLst>
              <a:ext uri="{FF2B5EF4-FFF2-40B4-BE49-F238E27FC236}">
                <a16:creationId xmlns:a16="http://schemas.microsoft.com/office/drawing/2014/main" id="{57A48FC2-780E-4C0A-B590-7CF0524A4545}"/>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55" name="Arrow: Chevron 54">
            <a:extLst>
              <a:ext uri="{FF2B5EF4-FFF2-40B4-BE49-F238E27FC236}">
                <a16:creationId xmlns:a16="http://schemas.microsoft.com/office/drawing/2014/main" id="{BFADD996-19B4-49D5-AFB5-1C9CEDFB4BD5}"/>
              </a:ext>
            </a:extLst>
          </p:cNvPr>
          <p:cNvSpPr/>
          <p:nvPr/>
        </p:nvSpPr>
        <p:spPr>
          <a:xfrm>
            <a:off x="9260809" y="1556084"/>
            <a:ext cx="2318084"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grpSp>
        <p:nvGrpSpPr>
          <p:cNvPr id="56" name="Group 55">
            <a:extLst>
              <a:ext uri="{FF2B5EF4-FFF2-40B4-BE49-F238E27FC236}">
                <a16:creationId xmlns:a16="http://schemas.microsoft.com/office/drawing/2014/main" id="{E9AEF26A-99E8-4802-BEF4-AB1EE9728BF6}"/>
              </a:ext>
            </a:extLst>
          </p:cNvPr>
          <p:cNvGrpSpPr/>
          <p:nvPr/>
        </p:nvGrpSpPr>
        <p:grpSpPr>
          <a:xfrm>
            <a:off x="6275476" y="5444153"/>
            <a:ext cx="3589213" cy="914309"/>
            <a:chOff x="5350042" y="4019089"/>
            <a:chExt cx="1585527" cy="1295821"/>
          </a:xfrm>
          <a:solidFill>
            <a:schemeClr val="accent2">
              <a:lumMod val="60000"/>
              <a:lumOff val="40000"/>
            </a:schemeClr>
          </a:solidFill>
        </p:grpSpPr>
        <p:sp>
          <p:nvSpPr>
            <p:cNvPr id="57" name="Arrow: Curved Right 56">
              <a:extLst>
                <a:ext uri="{FF2B5EF4-FFF2-40B4-BE49-F238E27FC236}">
                  <a16:creationId xmlns:a16="http://schemas.microsoft.com/office/drawing/2014/main" id="{7EE92822-60A5-44F9-901D-8BDE4F65EBDB}"/>
                </a:ext>
              </a:extLst>
            </p:cNvPr>
            <p:cNvSpPr/>
            <p:nvPr/>
          </p:nvSpPr>
          <p:spPr>
            <a:xfrm>
              <a:off x="5350042" y="4098758"/>
              <a:ext cx="731520" cy="1216152"/>
            </a:xfrm>
            <a:prstGeom prst="curvedRightArrow">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sp>
          <p:nvSpPr>
            <p:cNvPr id="58" name="Arrow: Curved Left 57">
              <a:extLst>
                <a:ext uri="{FF2B5EF4-FFF2-40B4-BE49-F238E27FC236}">
                  <a16:creationId xmlns:a16="http://schemas.microsoft.com/office/drawing/2014/main" id="{352E4F31-1745-47FC-B69D-D62D73EE4FF0}"/>
                </a:ext>
              </a:extLst>
            </p:cNvPr>
            <p:cNvSpPr/>
            <p:nvPr/>
          </p:nvSpPr>
          <p:spPr>
            <a:xfrm rot="10800000" flipH="1">
              <a:off x="6204049" y="4019089"/>
              <a:ext cx="731520" cy="1216152"/>
            </a:xfrm>
            <a:prstGeom prst="curvedLeftArrow">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grpSp>
      <p:sp>
        <p:nvSpPr>
          <p:cNvPr id="59" name="Arrow: Chevron 58">
            <a:extLst>
              <a:ext uri="{FF2B5EF4-FFF2-40B4-BE49-F238E27FC236}">
                <a16:creationId xmlns:a16="http://schemas.microsoft.com/office/drawing/2014/main" id="{3A24F8E6-89D0-4665-9A15-84AA34A998FE}"/>
              </a:ext>
            </a:extLst>
          </p:cNvPr>
          <p:cNvSpPr/>
          <p:nvPr/>
        </p:nvSpPr>
        <p:spPr>
          <a:xfrm>
            <a:off x="3143252" y="1556084"/>
            <a:ext cx="1915528"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cxnSp>
        <p:nvCxnSpPr>
          <p:cNvPr id="60" name="Straight Connector 59">
            <a:extLst>
              <a:ext uri="{FF2B5EF4-FFF2-40B4-BE49-F238E27FC236}">
                <a16:creationId xmlns:a16="http://schemas.microsoft.com/office/drawing/2014/main" id="{BB548398-130F-4C8D-83A5-049E45B71CD0}"/>
              </a:ext>
            </a:extLst>
          </p:cNvPr>
          <p:cNvCxnSpPr/>
          <p:nvPr/>
        </p:nvCxnSpPr>
        <p:spPr>
          <a:xfrm>
            <a:off x="3209925" y="2126441"/>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A153338-1147-48AF-A31C-3143C163C369}"/>
              </a:ext>
            </a:extLst>
          </p:cNvPr>
          <p:cNvCxnSpPr/>
          <p:nvPr/>
        </p:nvCxnSpPr>
        <p:spPr>
          <a:xfrm>
            <a:off x="5077828" y="2126441"/>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D43E4C-920F-4D14-B1FA-9500343B9FAE}"/>
              </a:ext>
            </a:extLst>
          </p:cNvPr>
          <p:cNvCxnSpPr/>
          <p:nvPr/>
        </p:nvCxnSpPr>
        <p:spPr>
          <a:xfrm>
            <a:off x="6896503" y="2126440"/>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D44F9F3-2980-48DF-A4C8-13A9A9C590EF}"/>
              </a:ext>
            </a:extLst>
          </p:cNvPr>
          <p:cNvSpPr txBox="1"/>
          <p:nvPr/>
        </p:nvSpPr>
        <p:spPr>
          <a:xfrm>
            <a:off x="941472" y="2269379"/>
            <a:ext cx="2225235"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Evaluate current landing zone, or prepare the landing zone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Provide recommendations on any findings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252126"/>
                </a:solidFill>
                <a:latin typeface="Montserrat"/>
              </a:rPr>
              <a:t>Remediate where needed</a:t>
            </a: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p:txBody>
      </p:sp>
      <p:sp>
        <p:nvSpPr>
          <p:cNvPr id="64" name="TextBox 63">
            <a:extLst>
              <a:ext uri="{FF2B5EF4-FFF2-40B4-BE49-F238E27FC236}">
                <a16:creationId xmlns:a16="http://schemas.microsoft.com/office/drawing/2014/main" id="{DF2A4D97-58EB-4150-B290-34E6AAE631F1}"/>
              </a:ext>
            </a:extLst>
          </p:cNvPr>
          <p:cNvSpPr txBox="1"/>
          <p:nvPr/>
        </p:nvSpPr>
        <p:spPr>
          <a:xfrm>
            <a:off x="3272689" y="2282187"/>
            <a:ext cx="1813360" cy="212365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Migration Tooling Setup (ASR)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Migrate pilot  server group or workload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Learn your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Establish build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Fine-tune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Begin Discovery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p:txBody>
      </p:sp>
      <p:sp>
        <p:nvSpPr>
          <p:cNvPr id="65" name="TextBox 64">
            <a:extLst>
              <a:ext uri="{FF2B5EF4-FFF2-40B4-BE49-F238E27FC236}">
                <a16:creationId xmlns:a16="http://schemas.microsoft.com/office/drawing/2014/main" id="{6D9823D4-BE72-4591-B8E6-44C102A8AD17}"/>
              </a:ext>
            </a:extLst>
          </p:cNvPr>
          <p:cNvSpPr txBox="1"/>
          <p:nvPr/>
        </p:nvSpPr>
        <p:spPr>
          <a:xfrm>
            <a:off x="5129266" y="2269379"/>
            <a:ext cx="1813360" cy="304698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Prioritize migration workloads and align to phases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Workload analysis and architecture deep dive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Assess workload for cloud readiness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Identify migration strategy for each workload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Adjust initial migration plan, if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Schedule migration with the CMC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p:txBody>
      </p:sp>
      <p:sp>
        <p:nvSpPr>
          <p:cNvPr id="66" name="TextBox 65">
            <a:extLst>
              <a:ext uri="{FF2B5EF4-FFF2-40B4-BE49-F238E27FC236}">
                <a16:creationId xmlns:a16="http://schemas.microsoft.com/office/drawing/2014/main" id="{3228D3FB-72F9-4579-AA85-3ACEE66C7E16}"/>
              </a:ext>
            </a:extLst>
          </p:cNvPr>
          <p:cNvSpPr txBox="1"/>
          <p:nvPr/>
        </p:nvSpPr>
        <p:spPr>
          <a:xfrm>
            <a:off x="6976405" y="2269379"/>
            <a:ext cx="2062817" cy="249299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Replicate the workloads to the target Azure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Perform failover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Cutover the workloads to the target Azure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Perform post-failover setup for the workload and handoff to 10</a:t>
            </a:r>
            <a:r>
              <a:rPr kumimoji="0" lang="en-US" sz="1200" b="0" i="0" u="none" strike="noStrike" kern="1200" cap="none" spc="0" normalizeH="0" baseline="30000" noProof="0">
                <a:ln>
                  <a:noFill/>
                </a:ln>
                <a:solidFill>
                  <a:srgbClr val="252126"/>
                </a:solidFill>
                <a:effectLst/>
                <a:uLnTx/>
                <a:uFillTx/>
                <a:latin typeface="Montserrat"/>
                <a:ea typeface="+mn-ea"/>
                <a:cs typeface="+mn-cs"/>
              </a:rPr>
              <a:t>th</a:t>
            </a:r>
            <a:r>
              <a:rPr kumimoji="0" lang="en-US" sz="1200" b="0" i="0" u="none" strike="noStrike" kern="1200" cap="none" spc="0" normalizeH="0" baseline="0" noProof="0">
                <a:ln>
                  <a:noFill/>
                </a:ln>
                <a:solidFill>
                  <a:srgbClr val="252126"/>
                </a:solidFill>
                <a:effectLst/>
                <a:uLnTx/>
                <a:uFillTx/>
                <a:latin typeface="Montserrat"/>
                <a:ea typeface="+mn-ea"/>
                <a:cs typeface="+mn-cs"/>
              </a:rPr>
              <a:t> Magnitude’s Managed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p:txBody>
      </p:sp>
      <p:sp>
        <p:nvSpPr>
          <p:cNvPr id="67" name="TextBox 66">
            <a:extLst>
              <a:ext uri="{FF2B5EF4-FFF2-40B4-BE49-F238E27FC236}">
                <a16:creationId xmlns:a16="http://schemas.microsoft.com/office/drawing/2014/main" id="{66F10DD7-2801-4AA9-AEFC-B94271DB513D}"/>
              </a:ext>
            </a:extLst>
          </p:cNvPr>
          <p:cNvSpPr txBox="1"/>
          <p:nvPr/>
        </p:nvSpPr>
        <p:spPr>
          <a:xfrm>
            <a:off x="9391820" y="2265566"/>
            <a:ext cx="1813360"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Managed operations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2126"/>
                </a:solidFill>
                <a:effectLst/>
                <a:uLnTx/>
                <a:uFillTx/>
                <a:latin typeface="Montserrat"/>
                <a:ea typeface="+mn-ea"/>
                <a:cs typeface="+mn-cs"/>
              </a:rPr>
              <a:t>Optimize migrated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252126"/>
                </a:solidFill>
                <a:latin typeface="Montserrat"/>
              </a:rPr>
              <a:t>Secure migrated workloads</a:t>
            </a: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2126"/>
              </a:solidFill>
              <a:effectLst/>
              <a:uLnTx/>
              <a:uFillTx/>
              <a:latin typeface="Montserrat"/>
              <a:ea typeface="+mn-ea"/>
              <a:cs typeface="+mn-cs"/>
            </a:endParaRPr>
          </a:p>
        </p:txBody>
      </p:sp>
      <p:sp>
        <p:nvSpPr>
          <p:cNvPr id="68" name="Rectangle 67">
            <a:extLst>
              <a:ext uri="{FF2B5EF4-FFF2-40B4-BE49-F238E27FC236}">
                <a16:creationId xmlns:a16="http://schemas.microsoft.com/office/drawing/2014/main" id="{40FF1D74-02A1-45EC-B25C-70F070643D65}"/>
              </a:ext>
            </a:extLst>
          </p:cNvPr>
          <p:cNvSpPr/>
          <p:nvPr/>
        </p:nvSpPr>
        <p:spPr>
          <a:xfrm>
            <a:off x="7320078" y="5066872"/>
            <a:ext cx="1600308" cy="381632"/>
          </a:xfrm>
          <a:prstGeom prst="rect">
            <a:avLst/>
          </a:prstGeom>
          <a:solidFill>
            <a:srgbClr val="F26A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Montserrat"/>
                <a:ea typeface="+mn-ea"/>
                <a:cs typeface="+mn-cs"/>
              </a:rPr>
              <a:t>10M Cloud Migration Center</a:t>
            </a:r>
          </a:p>
        </p:txBody>
      </p:sp>
      <p:sp>
        <p:nvSpPr>
          <p:cNvPr id="69" name="Rectangle 68">
            <a:extLst>
              <a:ext uri="{FF2B5EF4-FFF2-40B4-BE49-F238E27FC236}">
                <a16:creationId xmlns:a16="http://schemas.microsoft.com/office/drawing/2014/main" id="{4242B511-B44C-4182-B21A-2D9CEA36CDB3}"/>
              </a:ext>
            </a:extLst>
          </p:cNvPr>
          <p:cNvSpPr/>
          <p:nvPr/>
        </p:nvSpPr>
        <p:spPr>
          <a:xfrm>
            <a:off x="9604872" y="5072575"/>
            <a:ext cx="1600308" cy="381632"/>
          </a:xfrm>
          <a:prstGeom prst="rect">
            <a:avLst/>
          </a:prstGeom>
          <a:solidFill>
            <a:schemeClr val="bg1"/>
          </a:solidFill>
          <a:ln>
            <a:solidFill>
              <a:srgbClr val="F26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accent1"/>
                </a:solidFill>
                <a:effectLst/>
                <a:uLnTx/>
                <a:uFillTx/>
                <a:latin typeface="Montserrat"/>
                <a:ea typeface="+mn-ea"/>
                <a:cs typeface="+mn-cs"/>
              </a:rPr>
              <a:t>10M Managed Services</a:t>
            </a:r>
          </a:p>
        </p:txBody>
      </p:sp>
      <p:sp>
        <p:nvSpPr>
          <p:cNvPr id="70" name="Rectangle 69">
            <a:extLst>
              <a:ext uri="{FF2B5EF4-FFF2-40B4-BE49-F238E27FC236}">
                <a16:creationId xmlns:a16="http://schemas.microsoft.com/office/drawing/2014/main" id="{A626B19C-1352-40F2-AF8B-C2484F25312E}"/>
              </a:ext>
            </a:extLst>
          </p:cNvPr>
          <p:cNvSpPr/>
          <p:nvPr/>
        </p:nvSpPr>
        <p:spPr>
          <a:xfrm>
            <a:off x="1743077" y="5076742"/>
            <a:ext cx="4775440" cy="381632"/>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Montserrat"/>
                <a:ea typeface="+mn-ea"/>
                <a:cs typeface="+mn-cs"/>
              </a:rPr>
              <a:t>10M &amp; Customer Project Team</a:t>
            </a:r>
          </a:p>
        </p:txBody>
      </p:sp>
      <p:cxnSp>
        <p:nvCxnSpPr>
          <p:cNvPr id="71" name="Straight Connector 70">
            <a:extLst>
              <a:ext uri="{FF2B5EF4-FFF2-40B4-BE49-F238E27FC236}">
                <a16:creationId xmlns:a16="http://schemas.microsoft.com/office/drawing/2014/main" id="{2861F623-DE1E-41E0-A0BD-4898433FA0BB}"/>
              </a:ext>
            </a:extLst>
          </p:cNvPr>
          <p:cNvCxnSpPr/>
          <p:nvPr/>
        </p:nvCxnSpPr>
        <p:spPr>
          <a:xfrm>
            <a:off x="9298909" y="2135965"/>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8E66C48-30CD-4509-BDE0-AFE6BDFB088F}"/>
              </a:ext>
            </a:extLst>
          </p:cNvPr>
          <p:cNvSpPr/>
          <p:nvPr/>
        </p:nvSpPr>
        <p:spPr>
          <a:xfrm>
            <a:off x="3361818" y="5519676"/>
            <a:ext cx="1600308" cy="381632"/>
          </a:xfrm>
          <a:prstGeom prst="rect">
            <a:avLst/>
          </a:prstGeom>
          <a:solidFill>
            <a:srgbClr val="F26A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Montserrat"/>
                <a:ea typeface="+mn-ea"/>
                <a:cs typeface="+mn-cs"/>
              </a:rPr>
              <a:t>10M Cloud Migration Center</a:t>
            </a:r>
          </a:p>
        </p:txBody>
      </p:sp>
      <p:sp>
        <p:nvSpPr>
          <p:cNvPr id="2" name="TextBox 1">
            <a:extLst>
              <a:ext uri="{FF2B5EF4-FFF2-40B4-BE49-F238E27FC236}">
                <a16:creationId xmlns:a16="http://schemas.microsoft.com/office/drawing/2014/main" id="{1F55CE00-888A-4BE2-BC77-91B3B981BF8D}"/>
              </a:ext>
            </a:extLst>
          </p:cNvPr>
          <p:cNvSpPr txBox="1"/>
          <p:nvPr/>
        </p:nvSpPr>
        <p:spPr>
          <a:xfrm>
            <a:off x="6051250" y="6291446"/>
            <a:ext cx="4053482" cy="400110"/>
          </a:xfrm>
          <a:prstGeom prst="rect">
            <a:avLst/>
          </a:prstGeom>
          <a:noFill/>
        </p:spPr>
        <p:txBody>
          <a:bodyPr wrap="none" rtlCol="0">
            <a:spAutoFit/>
          </a:bodyPr>
          <a:lstStyle/>
          <a:p>
            <a:r>
              <a:rPr lang="en-US" sz="2000" b="1">
                <a:solidFill>
                  <a:srgbClr val="F26A2E"/>
                </a:solidFill>
              </a:rPr>
              <a:t>Continuous Discovery and Migration</a:t>
            </a:r>
          </a:p>
        </p:txBody>
      </p:sp>
    </p:spTree>
    <p:extLst>
      <p:ext uri="{BB962C8B-B14F-4D97-AF65-F5344CB8AC3E}">
        <p14:creationId xmlns:p14="http://schemas.microsoft.com/office/powerpoint/2010/main" val="1258787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0BE35459-D544-486D-BDD2-C44B40494308}"/>
              </a:ext>
            </a:extLst>
          </p:cNvPr>
          <p:cNvCxnSpPr>
            <a:cxnSpLocks/>
          </p:cNvCxnSpPr>
          <p:nvPr/>
        </p:nvCxnSpPr>
        <p:spPr>
          <a:xfrm>
            <a:off x="7104656" y="1561158"/>
            <a:ext cx="6096" cy="4572000"/>
          </a:xfrm>
          <a:prstGeom prst="straightConnector1">
            <a:avLst/>
          </a:prstGeom>
          <a:ln w="25400"/>
        </p:spPr>
        <p:style>
          <a:lnRef idx="2">
            <a:schemeClr val="dk1"/>
          </a:lnRef>
          <a:fillRef idx="0">
            <a:schemeClr val="dk1"/>
          </a:fillRef>
          <a:effectRef idx="1">
            <a:schemeClr val="dk1"/>
          </a:effectRef>
          <a:fontRef idx="minor">
            <a:schemeClr val="tx1"/>
          </a:fontRef>
        </p:style>
      </p:cxnSp>
      <p:sp>
        <p:nvSpPr>
          <p:cNvPr id="29" name="Arrow: Pentagon 28">
            <a:extLst>
              <a:ext uri="{FF2B5EF4-FFF2-40B4-BE49-F238E27FC236}">
                <a16:creationId xmlns:a16="http://schemas.microsoft.com/office/drawing/2014/main" id="{191D8D21-089D-4871-8411-4249F01ED903}"/>
              </a:ext>
            </a:extLst>
          </p:cNvPr>
          <p:cNvSpPr/>
          <p:nvPr/>
        </p:nvSpPr>
        <p:spPr>
          <a:xfrm>
            <a:off x="10098935" y="3851349"/>
            <a:ext cx="1536192" cy="487680"/>
          </a:xfrm>
          <a:prstGeom prst="homePlat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n</a:t>
            </a:r>
          </a:p>
          <a:p>
            <a:pPr algn="ctr"/>
            <a:r>
              <a:rPr lang="en-US" sz="1100"/>
              <a:t>Migration</a:t>
            </a:r>
          </a:p>
        </p:txBody>
      </p:sp>
      <p:sp>
        <p:nvSpPr>
          <p:cNvPr id="30" name="Arrow: Pentagon 29">
            <a:extLst>
              <a:ext uri="{FF2B5EF4-FFF2-40B4-BE49-F238E27FC236}">
                <a16:creationId xmlns:a16="http://schemas.microsoft.com/office/drawing/2014/main" id="{76763305-0F3C-4F57-A478-062DB1F612CC}"/>
              </a:ext>
            </a:extLst>
          </p:cNvPr>
          <p:cNvSpPr/>
          <p:nvPr/>
        </p:nvSpPr>
        <p:spPr>
          <a:xfrm>
            <a:off x="10098934" y="3314901"/>
            <a:ext cx="1536192" cy="487680"/>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n </a:t>
            </a:r>
          </a:p>
          <a:p>
            <a:pPr algn="ctr"/>
            <a:r>
              <a:rPr lang="en-US" sz="1100"/>
              <a:t>Discovery</a:t>
            </a:r>
          </a:p>
        </p:txBody>
      </p:sp>
      <p:sp>
        <p:nvSpPr>
          <p:cNvPr id="31" name="Rectangle 30">
            <a:extLst>
              <a:ext uri="{FF2B5EF4-FFF2-40B4-BE49-F238E27FC236}">
                <a16:creationId xmlns:a16="http://schemas.microsoft.com/office/drawing/2014/main" id="{DAA31D9A-8097-45FD-BCE0-1232B314080E}"/>
              </a:ext>
            </a:extLst>
          </p:cNvPr>
          <p:cNvSpPr/>
          <p:nvPr/>
        </p:nvSpPr>
        <p:spPr>
          <a:xfrm>
            <a:off x="7170950" y="3316044"/>
            <a:ext cx="1335024" cy="4876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2 </a:t>
            </a:r>
            <a:br>
              <a:rPr lang="en-US" sz="1100"/>
            </a:br>
            <a:r>
              <a:rPr lang="en-US" sz="1100"/>
              <a:t>Discovery</a:t>
            </a:r>
          </a:p>
        </p:txBody>
      </p:sp>
      <p:sp>
        <p:nvSpPr>
          <p:cNvPr id="32" name="Rectangle 31">
            <a:extLst>
              <a:ext uri="{FF2B5EF4-FFF2-40B4-BE49-F238E27FC236}">
                <a16:creationId xmlns:a16="http://schemas.microsoft.com/office/drawing/2014/main" id="{2078ECD7-E04E-4186-B2B5-F5B8B54AF7C4}"/>
              </a:ext>
            </a:extLst>
          </p:cNvPr>
          <p:cNvSpPr/>
          <p:nvPr/>
        </p:nvSpPr>
        <p:spPr>
          <a:xfrm>
            <a:off x="7170950" y="3852492"/>
            <a:ext cx="1335024" cy="4876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1 - Pilot Migration</a:t>
            </a:r>
          </a:p>
        </p:txBody>
      </p:sp>
      <p:sp>
        <p:nvSpPr>
          <p:cNvPr id="33" name="Rectangle 32">
            <a:extLst>
              <a:ext uri="{FF2B5EF4-FFF2-40B4-BE49-F238E27FC236}">
                <a16:creationId xmlns:a16="http://schemas.microsoft.com/office/drawing/2014/main" id="{EE62DBB7-4858-4002-AFEF-B2E934B25A68}"/>
              </a:ext>
            </a:extLst>
          </p:cNvPr>
          <p:cNvSpPr/>
          <p:nvPr/>
        </p:nvSpPr>
        <p:spPr>
          <a:xfrm>
            <a:off x="8633990" y="3316044"/>
            <a:ext cx="1335024" cy="4876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3 </a:t>
            </a:r>
            <a:br>
              <a:rPr lang="en-US" sz="1100"/>
            </a:br>
            <a:r>
              <a:rPr lang="en-US" sz="1100"/>
              <a:t>Discovery</a:t>
            </a:r>
          </a:p>
        </p:txBody>
      </p:sp>
      <p:sp>
        <p:nvSpPr>
          <p:cNvPr id="34" name="Rectangle 33">
            <a:extLst>
              <a:ext uri="{FF2B5EF4-FFF2-40B4-BE49-F238E27FC236}">
                <a16:creationId xmlns:a16="http://schemas.microsoft.com/office/drawing/2014/main" id="{F1BD3C33-0895-4878-944D-9320FDA55F21}"/>
              </a:ext>
            </a:extLst>
          </p:cNvPr>
          <p:cNvSpPr/>
          <p:nvPr/>
        </p:nvSpPr>
        <p:spPr>
          <a:xfrm>
            <a:off x="8633990" y="3852492"/>
            <a:ext cx="1335024" cy="4876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2 </a:t>
            </a:r>
            <a:br>
              <a:rPr lang="en-US" sz="1100"/>
            </a:br>
            <a:r>
              <a:rPr lang="en-US" sz="1100"/>
              <a:t>Migration</a:t>
            </a:r>
          </a:p>
        </p:txBody>
      </p:sp>
      <p:sp>
        <p:nvSpPr>
          <p:cNvPr id="35" name="Rectangle 34">
            <a:extLst>
              <a:ext uri="{FF2B5EF4-FFF2-40B4-BE49-F238E27FC236}">
                <a16:creationId xmlns:a16="http://schemas.microsoft.com/office/drawing/2014/main" id="{FE2F01B6-4C39-4DF5-A828-E9AEF2232285}"/>
              </a:ext>
            </a:extLst>
          </p:cNvPr>
          <p:cNvSpPr/>
          <p:nvPr/>
        </p:nvSpPr>
        <p:spPr>
          <a:xfrm>
            <a:off x="5707910" y="3316044"/>
            <a:ext cx="1335024" cy="4876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1 - Pilot Discovery</a:t>
            </a:r>
          </a:p>
        </p:txBody>
      </p:sp>
      <p:cxnSp>
        <p:nvCxnSpPr>
          <p:cNvPr id="36" name="Straight Arrow Connector 35">
            <a:extLst>
              <a:ext uri="{FF2B5EF4-FFF2-40B4-BE49-F238E27FC236}">
                <a16:creationId xmlns:a16="http://schemas.microsoft.com/office/drawing/2014/main" id="{7F145719-7CBC-4997-BDFC-854C7D2B5A10}"/>
              </a:ext>
            </a:extLst>
          </p:cNvPr>
          <p:cNvCxnSpPr>
            <a:cxnSpLocks/>
          </p:cNvCxnSpPr>
          <p:nvPr/>
        </p:nvCxnSpPr>
        <p:spPr>
          <a:xfrm>
            <a:off x="7173617" y="1605734"/>
            <a:ext cx="2798064" cy="6096"/>
          </a:xfrm>
          <a:prstGeom prst="straightConnector1">
            <a:avLst/>
          </a:prstGeom>
          <a:ln>
            <a:solidFill>
              <a:schemeClr val="accent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71A40E9E-1507-4F9A-8775-88A071B81A5B}"/>
              </a:ext>
            </a:extLst>
          </p:cNvPr>
          <p:cNvCxnSpPr/>
          <p:nvPr/>
        </p:nvCxnSpPr>
        <p:spPr>
          <a:xfrm>
            <a:off x="10096268" y="1608402"/>
            <a:ext cx="1456944" cy="60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1ECA51A2-968B-4A8B-A65A-ACB39227704D}"/>
              </a:ext>
            </a:extLst>
          </p:cNvPr>
          <p:cNvCxnSpPr>
            <a:cxnSpLocks/>
          </p:cNvCxnSpPr>
          <p:nvPr/>
        </p:nvCxnSpPr>
        <p:spPr>
          <a:xfrm>
            <a:off x="7173616" y="4537910"/>
            <a:ext cx="1335024" cy="0"/>
          </a:xfrm>
          <a:prstGeom prst="straightConnector1">
            <a:avLst/>
          </a:prstGeom>
          <a:ln>
            <a:solidFill>
              <a:srgbClr val="F2632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1C89485E-E045-4C70-9233-32D592A2C502}"/>
              </a:ext>
            </a:extLst>
          </p:cNvPr>
          <p:cNvCxnSpPr>
            <a:cxnSpLocks/>
          </p:cNvCxnSpPr>
          <p:nvPr/>
        </p:nvCxnSpPr>
        <p:spPr>
          <a:xfrm>
            <a:off x="8636656" y="4537910"/>
            <a:ext cx="1335024" cy="0"/>
          </a:xfrm>
          <a:prstGeom prst="straightConnector1">
            <a:avLst/>
          </a:prstGeom>
          <a:ln>
            <a:solidFill>
              <a:srgbClr val="F26322"/>
            </a:solidFill>
            <a:headEnd type="triangle"/>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86B476DF-0279-4330-B65D-99EDBB000BBF}"/>
              </a:ext>
            </a:extLst>
          </p:cNvPr>
          <p:cNvSpPr txBox="1"/>
          <p:nvPr/>
        </p:nvSpPr>
        <p:spPr>
          <a:xfrm>
            <a:off x="7178592" y="4534460"/>
            <a:ext cx="13352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rgbClr val="F26322"/>
                </a:solidFill>
              </a:rPr>
              <a:t>Migration Center</a:t>
            </a:r>
          </a:p>
          <a:p>
            <a:pPr algn="ctr"/>
            <a:r>
              <a:rPr lang="en-US" sz="1000" b="1">
                <a:solidFill>
                  <a:srgbClr val="F26322"/>
                </a:solidFill>
              </a:rPr>
              <a:t> Sprint - 1 Week</a:t>
            </a:r>
          </a:p>
        </p:txBody>
      </p:sp>
      <p:sp>
        <p:nvSpPr>
          <p:cNvPr id="41" name="TextBox 40">
            <a:extLst>
              <a:ext uri="{FF2B5EF4-FFF2-40B4-BE49-F238E27FC236}">
                <a16:creationId xmlns:a16="http://schemas.microsoft.com/office/drawing/2014/main" id="{BFC1AD11-E498-4E72-ACDF-1BB621C2C789}"/>
              </a:ext>
            </a:extLst>
          </p:cNvPr>
          <p:cNvSpPr txBox="1"/>
          <p:nvPr/>
        </p:nvSpPr>
        <p:spPr>
          <a:xfrm>
            <a:off x="7044839" y="1675076"/>
            <a:ext cx="15849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chemeClr val="accent2"/>
                </a:solidFill>
              </a:rPr>
              <a:t>Migration Leadership Team Sprint - 2 Weeks</a:t>
            </a:r>
          </a:p>
        </p:txBody>
      </p:sp>
      <p:sp>
        <p:nvSpPr>
          <p:cNvPr id="42" name="TextBox 41">
            <a:extLst>
              <a:ext uri="{FF2B5EF4-FFF2-40B4-BE49-F238E27FC236}">
                <a16:creationId xmlns:a16="http://schemas.microsoft.com/office/drawing/2014/main" id="{BF1C78F5-5953-424E-BFE7-F95A21D2F274}"/>
              </a:ext>
            </a:extLst>
          </p:cNvPr>
          <p:cNvSpPr txBox="1"/>
          <p:nvPr/>
        </p:nvSpPr>
        <p:spPr>
          <a:xfrm>
            <a:off x="10013591" y="1675076"/>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chemeClr val="accent2"/>
                </a:solidFill>
              </a:rPr>
              <a:t>Ongoing Work</a:t>
            </a:r>
            <a:endParaRPr lang="en-US"/>
          </a:p>
        </p:txBody>
      </p:sp>
      <p:pic>
        <p:nvPicPr>
          <p:cNvPr id="43" name="Picture 42" descr="A picture containing building&#10;&#10;Description generated with very high confidence">
            <a:extLst>
              <a:ext uri="{FF2B5EF4-FFF2-40B4-BE49-F238E27FC236}">
                <a16:creationId xmlns:a16="http://schemas.microsoft.com/office/drawing/2014/main" id="{4338571C-E861-482E-82EB-098ED0D8C294}"/>
              </a:ext>
            </a:extLst>
          </p:cNvPr>
          <p:cNvPicPr>
            <a:picLocks noChangeAspect="1"/>
          </p:cNvPicPr>
          <p:nvPr/>
        </p:nvPicPr>
        <p:blipFill>
          <a:blip r:embed="rId2"/>
          <a:stretch>
            <a:fillRect/>
          </a:stretch>
        </p:blipFill>
        <p:spPr>
          <a:xfrm>
            <a:off x="4754" y="0"/>
            <a:ext cx="3882425" cy="6858000"/>
          </a:xfrm>
          <a:prstGeom prst="rect">
            <a:avLst/>
          </a:prstGeom>
        </p:spPr>
      </p:pic>
      <p:sp>
        <p:nvSpPr>
          <p:cNvPr id="44" name="Rectangle 43">
            <a:extLst>
              <a:ext uri="{FF2B5EF4-FFF2-40B4-BE49-F238E27FC236}">
                <a16:creationId xmlns:a16="http://schemas.microsoft.com/office/drawing/2014/main" id="{320E64B9-073D-4477-A7B0-AFF296AE2006}"/>
              </a:ext>
            </a:extLst>
          </p:cNvPr>
          <p:cNvSpPr/>
          <p:nvPr/>
        </p:nvSpPr>
        <p:spPr>
          <a:xfrm>
            <a:off x="175750" y="1305136"/>
            <a:ext cx="3443597" cy="5878532"/>
          </a:xfrm>
          <a:prstGeom prst="rect">
            <a:avLst/>
          </a:prstGeom>
        </p:spPr>
        <p:txBody>
          <a:bodyPr wrap="square" anchor="t">
            <a:spAutoFit/>
          </a:bodyPr>
          <a:lstStyle/>
          <a:p>
            <a:pPr>
              <a:defRPr/>
            </a:pPr>
            <a:r>
              <a:rPr lang="en-US" sz="1400" b="1">
                <a:solidFill>
                  <a:schemeClr val="bg1"/>
                </a:solidFill>
                <a:latin typeface="Segoe UI"/>
                <a:cs typeface="Segoe UI"/>
              </a:rPr>
              <a:t>Discovery</a:t>
            </a:r>
            <a:endParaRPr lang="en-US" sz="1400" b="1">
              <a:solidFill>
                <a:schemeClr val="bg1"/>
              </a:solidFill>
              <a:latin typeface="Segoe UI" panose="020B0502040204020203" pitchFamily="34" charset="0"/>
              <a:cs typeface="Segoe UI" panose="020B0502040204020203" pitchFamily="34" charset="0"/>
            </a:endParaRPr>
          </a:p>
          <a:p>
            <a:pPr marL="285750" indent="-285750">
              <a:buFont typeface="Arial"/>
              <a:buChar char="•"/>
              <a:defRPr/>
            </a:pPr>
            <a:r>
              <a:rPr lang="en-US" sz="1200">
                <a:solidFill>
                  <a:schemeClr val="bg1"/>
                </a:solidFill>
                <a:latin typeface="Segoe UI"/>
                <a:cs typeface="Segoe UI"/>
              </a:rPr>
              <a:t>Meet with workload owners and stakeholders to gather information, dependencies, timeline and build a plan for migrating the workload or workload group.</a:t>
            </a:r>
            <a:br>
              <a:rPr lang="en-US" sz="1200">
                <a:solidFill>
                  <a:schemeClr val="bg1"/>
                </a:solidFill>
                <a:latin typeface="Segoe UI"/>
                <a:cs typeface="Segoe UI"/>
              </a:rPr>
            </a:br>
            <a:endParaRPr lang="en-US" sz="1200">
              <a:solidFill>
                <a:schemeClr val="bg1"/>
              </a:solidFill>
              <a:latin typeface="Segoe UI"/>
              <a:cs typeface="Segoe UI"/>
            </a:endParaRPr>
          </a:p>
          <a:p>
            <a:pPr>
              <a:defRPr/>
            </a:pPr>
            <a:r>
              <a:rPr lang="en-US" sz="1400" b="1">
                <a:solidFill>
                  <a:schemeClr val="bg1"/>
                </a:solidFill>
                <a:latin typeface="Segoe UI"/>
                <a:cs typeface="Segoe UI"/>
              </a:rPr>
              <a:t>Migration Group 1 - Pilot</a:t>
            </a:r>
          </a:p>
          <a:p>
            <a:pPr marL="285750" indent="-285750">
              <a:buFont typeface="Arial"/>
              <a:buChar char="•"/>
              <a:defRPr/>
            </a:pPr>
            <a:r>
              <a:rPr lang="en-US" sz="1200">
                <a:solidFill>
                  <a:schemeClr val="bg1"/>
                </a:solidFill>
                <a:latin typeface="Segoe UI"/>
                <a:cs typeface="Segoe UI"/>
              </a:rPr>
              <a:t>Identify a low impact workload for tooling and process testing</a:t>
            </a:r>
          </a:p>
          <a:p>
            <a:pPr marL="285750" indent="-285750">
              <a:buFont typeface="Arial"/>
              <a:buChar char="•"/>
              <a:defRPr/>
            </a:pPr>
            <a:r>
              <a:rPr lang="en-US" sz="1200">
                <a:solidFill>
                  <a:schemeClr val="bg1"/>
                </a:solidFill>
                <a:latin typeface="Segoe UI"/>
                <a:cs typeface="Segoe UI"/>
              </a:rPr>
              <a:t>Conduct a migration to demonstrate and fine tune tooling, process, plans</a:t>
            </a:r>
          </a:p>
          <a:p>
            <a:pPr marL="285750" indent="-285750">
              <a:buFont typeface="Arial"/>
              <a:buChar char="•"/>
              <a:defRPr/>
            </a:pPr>
            <a:r>
              <a:rPr lang="en-US" sz="1200">
                <a:solidFill>
                  <a:schemeClr val="bg1"/>
                </a:solidFill>
                <a:latin typeface="Segoe UI"/>
                <a:cs typeface="Segoe UI"/>
              </a:rPr>
              <a:t>Start discovery for the next migration group</a:t>
            </a:r>
            <a:br>
              <a:rPr lang="en-US" sz="1200">
                <a:solidFill>
                  <a:schemeClr val="bg1"/>
                </a:solidFill>
                <a:latin typeface="Segoe UI"/>
                <a:cs typeface="Segoe UI"/>
              </a:rPr>
            </a:br>
            <a:endParaRPr lang="en-US" sz="1200">
              <a:solidFill>
                <a:schemeClr val="bg1"/>
              </a:solidFill>
              <a:latin typeface="Segoe UI"/>
              <a:cs typeface="Segoe UI"/>
            </a:endParaRPr>
          </a:p>
          <a:p>
            <a:pPr>
              <a:defRPr/>
            </a:pPr>
            <a:r>
              <a:rPr lang="en-US" sz="1400" b="1">
                <a:solidFill>
                  <a:schemeClr val="bg1"/>
                </a:solidFill>
                <a:latin typeface="Segoe UI"/>
                <a:cs typeface="Segoe UI"/>
              </a:rPr>
              <a:t>Migration Groups 2+</a:t>
            </a:r>
            <a:endParaRPr lang="en-US" sz="1400" b="1">
              <a:solidFill>
                <a:schemeClr val="bg1"/>
              </a:solidFill>
              <a:latin typeface="Segoe UI" panose="020B0502040204020203" pitchFamily="34" charset="0"/>
              <a:cs typeface="Segoe UI" panose="020B0502040204020203" pitchFamily="34" charset="0"/>
            </a:endParaRPr>
          </a:p>
          <a:p>
            <a:pPr marL="285750" indent="-285750">
              <a:buFont typeface="Arial"/>
              <a:buChar char="•"/>
              <a:defRPr/>
            </a:pPr>
            <a:r>
              <a:rPr lang="en-US" sz="1200">
                <a:solidFill>
                  <a:schemeClr val="bg1"/>
                </a:solidFill>
                <a:latin typeface="Segoe UI"/>
                <a:cs typeface="Segoe UI"/>
              </a:rPr>
              <a:t>The 10M Migration Center will replicate and perform cutover on groups of workloads</a:t>
            </a:r>
          </a:p>
          <a:p>
            <a:pPr marL="285750" indent="-285750">
              <a:buFont typeface="Arial"/>
              <a:buChar char="•"/>
              <a:defRPr/>
            </a:pPr>
            <a:r>
              <a:rPr lang="en-US" sz="1200">
                <a:solidFill>
                  <a:schemeClr val="bg1"/>
                </a:solidFill>
                <a:latin typeface="Segoe UI"/>
                <a:cs typeface="Segoe UI"/>
              </a:rPr>
              <a:t>Perform testing to verify the workload meets customer standards</a:t>
            </a:r>
            <a:br>
              <a:rPr lang="en-US" sz="1200">
                <a:solidFill>
                  <a:schemeClr val="bg1"/>
                </a:solidFill>
                <a:latin typeface="Segoe UI"/>
                <a:cs typeface="Segoe UI"/>
              </a:rPr>
            </a:br>
            <a:endParaRPr lang="en-US" sz="1200">
              <a:solidFill>
                <a:schemeClr val="bg1"/>
              </a:solidFill>
              <a:latin typeface="Segoe UI"/>
              <a:cs typeface="Segoe UI"/>
            </a:endParaRPr>
          </a:p>
          <a:p>
            <a:pPr>
              <a:defRPr/>
            </a:pPr>
            <a:r>
              <a:rPr lang="en-US" sz="1400" b="1">
                <a:solidFill>
                  <a:schemeClr val="bg1"/>
                </a:solidFill>
                <a:latin typeface="Segoe UI"/>
                <a:cs typeface="Segoe UI"/>
              </a:rPr>
              <a:t>Transition</a:t>
            </a:r>
            <a:endParaRPr lang="en-US" sz="1400" b="1">
              <a:solidFill>
                <a:schemeClr val="bg1"/>
              </a:solidFill>
              <a:latin typeface="Segoe UI" panose="020B0502040204020203" pitchFamily="34" charset="0"/>
              <a:cs typeface="Segoe UI" panose="020B0502040204020203" pitchFamily="34" charset="0"/>
            </a:endParaRPr>
          </a:p>
          <a:p>
            <a:pPr marL="285750" indent="-285750">
              <a:buFont typeface="Arial"/>
              <a:buChar char="•"/>
              <a:defRPr/>
            </a:pPr>
            <a:r>
              <a:rPr lang="en-US" sz="1200">
                <a:solidFill>
                  <a:schemeClr val="bg1"/>
                </a:solidFill>
                <a:latin typeface="Segoe UI"/>
                <a:cs typeface="Segoe UI"/>
              </a:rPr>
              <a:t>Transition the workload to 10M Managed Services</a:t>
            </a:r>
            <a:endParaRPr lang="en-US" sz="1200">
              <a:solidFill>
                <a:schemeClr val="bg1"/>
              </a:solidFill>
              <a:latin typeface="Segoe UI" panose="020B0502040204020203" pitchFamily="34" charset="0"/>
              <a:cs typeface="Segoe UI" panose="020B0502040204020203" pitchFamily="34" charset="0"/>
            </a:endParaRPr>
          </a:p>
          <a:p>
            <a:pPr marL="285750" indent="-285750">
              <a:buFont typeface="Arial"/>
              <a:buChar char="•"/>
              <a:defRPr/>
            </a:pPr>
            <a:r>
              <a:rPr lang="en-US" sz="1200">
                <a:solidFill>
                  <a:schemeClr val="bg1"/>
                </a:solidFill>
                <a:latin typeface="Segoe UI"/>
                <a:cs typeface="Segoe UI"/>
              </a:rPr>
              <a:t>Provide documentation</a:t>
            </a:r>
            <a:br>
              <a:rPr lang="en-US" sz="1200">
                <a:solidFill>
                  <a:schemeClr val="bg1"/>
                </a:solidFill>
                <a:latin typeface="Segoe UI"/>
                <a:cs typeface="Segoe UI"/>
              </a:rPr>
            </a:br>
            <a:endParaRPr lang="en-US" sz="1200">
              <a:solidFill>
                <a:schemeClr val="bg1"/>
              </a:solidFill>
              <a:latin typeface="Segoe UI" panose="020B0502040204020203" pitchFamily="34" charset="0"/>
              <a:cs typeface="Segoe UI" panose="020B0502040204020203" pitchFamily="34" charset="0"/>
            </a:endParaRPr>
          </a:p>
          <a:p>
            <a:pPr>
              <a:defRPr/>
            </a:pPr>
            <a:r>
              <a:rPr lang="en-US" sz="1400" b="1">
                <a:solidFill>
                  <a:schemeClr val="bg1"/>
                </a:solidFill>
                <a:latin typeface="Segoe UI"/>
                <a:cs typeface="Segoe UI"/>
              </a:rPr>
              <a:t>Repeat</a:t>
            </a:r>
            <a:endParaRPr lang="en-US" sz="1400" b="1">
              <a:solidFill>
                <a:schemeClr val="bg1"/>
              </a:solidFill>
              <a:latin typeface="Segoe UI" panose="020B0502040204020203" pitchFamily="34" charset="0"/>
              <a:cs typeface="Segoe UI" panose="020B0502040204020203" pitchFamily="34" charset="0"/>
            </a:endParaRPr>
          </a:p>
          <a:p>
            <a:pPr marL="285750" indent="-285750">
              <a:buFont typeface="Arial"/>
              <a:buChar char="•"/>
              <a:defRPr/>
            </a:pPr>
            <a:r>
              <a:rPr lang="en-US" sz="1200">
                <a:solidFill>
                  <a:schemeClr val="bg1"/>
                </a:solidFill>
                <a:latin typeface="Segoe UI"/>
                <a:cs typeface="Segoe UI"/>
              </a:rPr>
              <a:t>Cycle through the process to quickly migrate groups of servers and workloads</a:t>
            </a:r>
            <a:endParaRPr lang="en-US" sz="1200">
              <a:solidFill>
                <a:schemeClr val="bg1"/>
              </a:solidFill>
              <a:latin typeface="Segoe UI" panose="020B0502040204020203" pitchFamily="34" charset="0"/>
              <a:cs typeface="Segoe UI" panose="020B0502040204020203" pitchFamily="34" charset="0"/>
            </a:endParaRPr>
          </a:p>
          <a:p>
            <a:pPr marL="285750" indent="-285750">
              <a:buFont typeface="Arial"/>
              <a:buChar char="•"/>
              <a:defRPr/>
            </a:pPr>
            <a:endParaRPr lang="en-US" sz="1400">
              <a:solidFill>
                <a:schemeClr val="bg1"/>
              </a:solidFill>
              <a:latin typeface="Segoe UI" panose="020B0502040204020203" pitchFamily="34" charset="0"/>
              <a:cs typeface="Segoe UI" panose="020B0502040204020203" pitchFamily="34" charset="0"/>
            </a:endParaRPr>
          </a:p>
          <a:p>
            <a:pPr>
              <a:defRPr/>
            </a:pPr>
            <a:endParaRPr lang="en-US" sz="1400">
              <a:solidFill>
                <a:schemeClr val="bg1"/>
              </a:solidFill>
              <a:latin typeface="Segoe UI" panose="020B0502040204020203" pitchFamily="34" charset="0"/>
              <a:cs typeface="Segoe UI" panose="020B0502040204020203" pitchFamily="34" charset="0"/>
            </a:endParaRPr>
          </a:p>
          <a:p>
            <a:pPr>
              <a:defRPr/>
            </a:pPr>
            <a:endParaRPr lang="en-US" sz="1400">
              <a:solidFill>
                <a:schemeClr val="bg1"/>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7FA802DF-B6C9-4C72-BE31-6FDBCBD8F509}"/>
              </a:ext>
            </a:extLst>
          </p:cNvPr>
          <p:cNvSpPr txBox="1"/>
          <p:nvPr/>
        </p:nvSpPr>
        <p:spPr>
          <a:xfrm>
            <a:off x="175750" y="295212"/>
            <a:ext cx="3755933" cy="830997"/>
          </a:xfrm>
          <a:prstGeom prst="rect">
            <a:avLst/>
          </a:prstGeom>
          <a:noFill/>
        </p:spPr>
        <p:txBody>
          <a:bodyPr wrap="square" rtlCol="0" anchor="t">
            <a:spAutoFit/>
          </a:bodyPr>
          <a:lstStyle/>
          <a:p>
            <a:r>
              <a:rPr lang="en-US" sz="2400" b="1">
                <a:solidFill>
                  <a:schemeClr val="bg1"/>
                </a:solidFill>
                <a:latin typeface="Segoe UI" panose="020B0502040204020203" pitchFamily="34" charset="0"/>
                <a:cs typeface="Segoe UI" panose="020B0502040204020203" pitchFamily="34" charset="0"/>
              </a:rPr>
              <a:t>Continuous Discovery and Migration</a:t>
            </a:r>
          </a:p>
        </p:txBody>
      </p:sp>
      <p:sp>
        <p:nvSpPr>
          <p:cNvPr id="46" name="Rectangle 45">
            <a:extLst>
              <a:ext uri="{FF2B5EF4-FFF2-40B4-BE49-F238E27FC236}">
                <a16:creationId xmlns:a16="http://schemas.microsoft.com/office/drawing/2014/main" id="{66DEE6E0-DC3B-46C8-A0EC-1AF5ACDFBF35}"/>
              </a:ext>
            </a:extLst>
          </p:cNvPr>
          <p:cNvSpPr/>
          <p:nvPr/>
        </p:nvSpPr>
        <p:spPr>
          <a:xfrm>
            <a:off x="320747" y="1106788"/>
            <a:ext cx="23762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C1C2E68A-6CE2-4CA8-8418-99FA9AE90E6D}"/>
              </a:ext>
            </a:extLst>
          </p:cNvPr>
          <p:cNvSpPr txBox="1"/>
          <p:nvPr/>
        </p:nvSpPr>
        <p:spPr>
          <a:xfrm>
            <a:off x="5217301" y="254571"/>
            <a:ext cx="55613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26322"/>
                </a:solidFill>
                <a:latin typeface="Segoe UI"/>
                <a:cs typeface="Segoe UI"/>
              </a:rPr>
              <a:t>Example Migration Cycle</a:t>
            </a:r>
          </a:p>
        </p:txBody>
      </p:sp>
      <p:cxnSp>
        <p:nvCxnSpPr>
          <p:cNvPr id="48" name="Straight Arrow Connector 47">
            <a:extLst>
              <a:ext uri="{FF2B5EF4-FFF2-40B4-BE49-F238E27FC236}">
                <a16:creationId xmlns:a16="http://schemas.microsoft.com/office/drawing/2014/main" id="{1F0E811A-4670-43B7-BE15-883F2830259C}"/>
              </a:ext>
            </a:extLst>
          </p:cNvPr>
          <p:cNvCxnSpPr>
            <a:cxnSpLocks/>
          </p:cNvCxnSpPr>
          <p:nvPr/>
        </p:nvCxnSpPr>
        <p:spPr>
          <a:xfrm>
            <a:off x="5641616" y="1561158"/>
            <a:ext cx="0" cy="4572000"/>
          </a:xfrm>
          <a:prstGeom prst="straightConnector1">
            <a:avLst/>
          </a:prstGeom>
          <a:ln w="25400"/>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1F0CE8E4-4F69-4B71-9782-57333A9EFD9D}"/>
              </a:ext>
            </a:extLst>
          </p:cNvPr>
          <p:cNvCxnSpPr>
            <a:cxnSpLocks/>
          </p:cNvCxnSpPr>
          <p:nvPr/>
        </p:nvCxnSpPr>
        <p:spPr>
          <a:xfrm>
            <a:off x="8567696" y="1561158"/>
            <a:ext cx="6096" cy="4572000"/>
          </a:xfrm>
          <a:prstGeom prst="straightConnector1">
            <a:avLst/>
          </a:prstGeom>
          <a:ln w="25400"/>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24725FEE-A6EA-46D5-88A4-FD06C75D93EC}"/>
              </a:ext>
            </a:extLst>
          </p:cNvPr>
          <p:cNvCxnSpPr>
            <a:cxnSpLocks/>
          </p:cNvCxnSpPr>
          <p:nvPr/>
        </p:nvCxnSpPr>
        <p:spPr>
          <a:xfrm>
            <a:off x="10030736" y="1561158"/>
            <a:ext cx="6096" cy="4572000"/>
          </a:xfrm>
          <a:prstGeom prst="straightConnector1">
            <a:avLst/>
          </a:prstGeom>
          <a:ln w="25400"/>
        </p:spPr>
        <p:style>
          <a:lnRef idx="2">
            <a:schemeClr val="dk1"/>
          </a:lnRef>
          <a:fillRef idx="0">
            <a:schemeClr val="dk1"/>
          </a:fillRef>
          <a:effectRef idx="1">
            <a:schemeClr val="dk1"/>
          </a:effectRef>
          <a:fontRef idx="minor">
            <a:schemeClr val="tx1"/>
          </a:fontRef>
        </p:style>
      </p:cxnSp>
      <p:sp>
        <p:nvSpPr>
          <p:cNvPr id="74" name="Arrow: Pentagon 73">
            <a:extLst>
              <a:ext uri="{FF2B5EF4-FFF2-40B4-BE49-F238E27FC236}">
                <a16:creationId xmlns:a16="http://schemas.microsoft.com/office/drawing/2014/main" id="{CC2459FD-9758-492C-A05B-E19D12E69C3E}"/>
              </a:ext>
            </a:extLst>
          </p:cNvPr>
          <p:cNvSpPr/>
          <p:nvPr/>
        </p:nvSpPr>
        <p:spPr>
          <a:xfrm>
            <a:off x="4423558" y="2754069"/>
            <a:ext cx="2225040" cy="487680"/>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Landing Zone Assessment and Preparation</a:t>
            </a:r>
          </a:p>
        </p:txBody>
      </p:sp>
      <p:sp>
        <p:nvSpPr>
          <p:cNvPr id="75" name="Arrow: Pentagon 74">
            <a:extLst>
              <a:ext uri="{FF2B5EF4-FFF2-40B4-BE49-F238E27FC236}">
                <a16:creationId xmlns:a16="http://schemas.microsoft.com/office/drawing/2014/main" id="{32905F5C-90BB-4B94-89A8-C8D3EAF8218E}"/>
              </a:ext>
            </a:extLst>
          </p:cNvPr>
          <p:cNvSpPr/>
          <p:nvPr/>
        </p:nvSpPr>
        <p:spPr>
          <a:xfrm>
            <a:off x="4423558" y="2199333"/>
            <a:ext cx="7211568" cy="487680"/>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Migration Leadership Team</a:t>
            </a:r>
          </a:p>
        </p:txBody>
      </p:sp>
      <p:cxnSp>
        <p:nvCxnSpPr>
          <p:cNvPr id="76" name="Straight Arrow Connector 75">
            <a:extLst>
              <a:ext uri="{FF2B5EF4-FFF2-40B4-BE49-F238E27FC236}">
                <a16:creationId xmlns:a16="http://schemas.microsoft.com/office/drawing/2014/main" id="{7329ACE0-E52D-43AF-98E4-C147928EBFD0}"/>
              </a:ext>
            </a:extLst>
          </p:cNvPr>
          <p:cNvCxnSpPr>
            <a:cxnSpLocks/>
          </p:cNvCxnSpPr>
          <p:nvPr/>
        </p:nvCxnSpPr>
        <p:spPr>
          <a:xfrm>
            <a:off x="10096268" y="4546673"/>
            <a:ext cx="1456944" cy="6096"/>
          </a:xfrm>
          <a:prstGeom prst="straightConnector1">
            <a:avLst/>
          </a:prstGeom>
          <a:ln>
            <a:solidFill>
              <a:srgbClr val="F26322"/>
            </a:solidFill>
            <a:tailEnd type="triangle"/>
          </a:ln>
        </p:spPr>
        <p:style>
          <a:lnRef idx="3">
            <a:schemeClr val="accent2"/>
          </a:lnRef>
          <a:fillRef idx="0">
            <a:schemeClr val="accent2"/>
          </a:fillRef>
          <a:effectRef idx="2">
            <a:schemeClr val="accent2"/>
          </a:effectRef>
          <a:fontRef idx="minor">
            <a:schemeClr val="tx1"/>
          </a:fontRef>
        </p:style>
      </p:cxnSp>
      <p:sp>
        <p:nvSpPr>
          <p:cNvPr id="77" name="Arrow: Pentagon 76">
            <a:extLst>
              <a:ext uri="{FF2B5EF4-FFF2-40B4-BE49-F238E27FC236}">
                <a16:creationId xmlns:a16="http://schemas.microsoft.com/office/drawing/2014/main" id="{BAD875D9-1C58-4B6E-A5BB-167EA5096B13}"/>
              </a:ext>
            </a:extLst>
          </p:cNvPr>
          <p:cNvSpPr/>
          <p:nvPr/>
        </p:nvSpPr>
        <p:spPr>
          <a:xfrm>
            <a:off x="8629798" y="5521653"/>
            <a:ext cx="3005327" cy="487680"/>
          </a:xfrm>
          <a:prstGeom prst="homePlat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8" name="Rectangle 77">
            <a:extLst>
              <a:ext uri="{FF2B5EF4-FFF2-40B4-BE49-F238E27FC236}">
                <a16:creationId xmlns:a16="http://schemas.microsoft.com/office/drawing/2014/main" id="{72FD68B4-BD12-48DB-A0DC-19DE505BC84C}"/>
              </a:ext>
            </a:extLst>
          </p:cNvPr>
          <p:cNvSpPr/>
          <p:nvPr/>
        </p:nvSpPr>
        <p:spPr>
          <a:xfrm>
            <a:off x="9109708" y="5611972"/>
            <a:ext cx="1977445" cy="276999"/>
          </a:xfrm>
          <a:prstGeom prst="rect">
            <a:avLst/>
          </a:prstGeom>
        </p:spPr>
        <p:txBody>
          <a:bodyPr wrap="square" anchor="t">
            <a:spAutoFit/>
          </a:bodyPr>
          <a:lstStyle/>
          <a:p>
            <a:pPr algn="ctr">
              <a:defRPr/>
            </a:pPr>
            <a:r>
              <a:rPr lang="en-US" sz="1200" b="1">
                <a:solidFill>
                  <a:srgbClr val="215691"/>
                </a:solidFill>
                <a:latin typeface="Montserrat"/>
              </a:rPr>
              <a:t>Managed Services</a:t>
            </a:r>
            <a:endParaRPr lang="en-US" sz="1200" b="1" i="0" u="none" strike="noStrike" kern="1200" cap="none" spc="0" normalizeH="0" baseline="0" noProof="0">
              <a:ln>
                <a:noFill/>
              </a:ln>
              <a:solidFill>
                <a:srgbClr val="215691"/>
              </a:solidFill>
              <a:effectLst/>
              <a:uLnTx/>
              <a:uFillTx/>
              <a:latin typeface="Montserrat"/>
            </a:endParaRPr>
          </a:p>
        </p:txBody>
      </p:sp>
      <p:sp>
        <p:nvSpPr>
          <p:cNvPr id="79" name="Arrow: Pentagon 78">
            <a:extLst>
              <a:ext uri="{FF2B5EF4-FFF2-40B4-BE49-F238E27FC236}">
                <a16:creationId xmlns:a16="http://schemas.microsoft.com/office/drawing/2014/main" id="{1FE9EB38-80AD-4B0F-85A1-23F5BC0FF25F}"/>
              </a:ext>
            </a:extLst>
          </p:cNvPr>
          <p:cNvSpPr/>
          <p:nvPr/>
        </p:nvSpPr>
        <p:spPr>
          <a:xfrm>
            <a:off x="7178950" y="4991301"/>
            <a:ext cx="4431792" cy="487680"/>
          </a:xfrm>
          <a:prstGeom prst="homePlate">
            <a:avLst/>
          </a:prstGeom>
          <a:solidFill>
            <a:srgbClr val="F263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80" name="Rectangle 79">
            <a:extLst>
              <a:ext uri="{FF2B5EF4-FFF2-40B4-BE49-F238E27FC236}">
                <a16:creationId xmlns:a16="http://schemas.microsoft.com/office/drawing/2014/main" id="{C2241590-58EA-4373-A017-A8344C4810FA}"/>
              </a:ext>
            </a:extLst>
          </p:cNvPr>
          <p:cNvSpPr/>
          <p:nvPr/>
        </p:nvSpPr>
        <p:spPr>
          <a:xfrm>
            <a:off x="8408669" y="5099909"/>
            <a:ext cx="1977445" cy="461665"/>
          </a:xfrm>
          <a:prstGeom prst="rect">
            <a:avLst/>
          </a:prstGeom>
        </p:spPr>
        <p:txBody>
          <a:bodyPr wrap="square" anchor="t">
            <a:spAutoFit/>
          </a:bodyPr>
          <a:lstStyle/>
          <a:p>
            <a:pPr algn="ctr">
              <a:defRPr/>
            </a:pPr>
            <a:r>
              <a:rPr lang="en-US" sz="1200" b="1">
                <a:solidFill>
                  <a:srgbClr val="FFFFFF"/>
                </a:solidFill>
                <a:latin typeface="Montserrat"/>
              </a:rPr>
              <a:t>Cloud Migration Center</a:t>
            </a:r>
            <a:endParaRPr lang="en-US" sz="1200" b="1" i="0" u="none" strike="noStrike" kern="1200" cap="none" spc="0" normalizeH="0" baseline="0" noProof="0">
              <a:ln>
                <a:noFill/>
              </a:ln>
              <a:solidFill>
                <a:srgbClr val="FFFFFF"/>
              </a:solidFill>
              <a:effectLst/>
              <a:uLnTx/>
              <a:uFillTx/>
              <a:latin typeface="Montserrat"/>
            </a:endParaRPr>
          </a:p>
        </p:txBody>
      </p:sp>
      <p:sp>
        <p:nvSpPr>
          <p:cNvPr id="81" name="TextBox 80">
            <a:extLst>
              <a:ext uri="{FF2B5EF4-FFF2-40B4-BE49-F238E27FC236}">
                <a16:creationId xmlns:a16="http://schemas.microsoft.com/office/drawing/2014/main" id="{6C98916F-B32B-4C3C-A7DE-23F01B96E288}"/>
              </a:ext>
            </a:extLst>
          </p:cNvPr>
          <p:cNvSpPr txBox="1"/>
          <p:nvPr/>
        </p:nvSpPr>
        <p:spPr>
          <a:xfrm>
            <a:off x="4191842" y="1288150"/>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1</a:t>
            </a:r>
            <a:endParaRPr lang="en-US"/>
          </a:p>
        </p:txBody>
      </p:sp>
      <p:sp>
        <p:nvSpPr>
          <p:cNvPr id="82" name="TextBox 81">
            <a:extLst>
              <a:ext uri="{FF2B5EF4-FFF2-40B4-BE49-F238E27FC236}">
                <a16:creationId xmlns:a16="http://schemas.microsoft.com/office/drawing/2014/main" id="{F985ED3C-E57F-4C5B-92D3-D63D5D6CF8E1}"/>
              </a:ext>
            </a:extLst>
          </p:cNvPr>
          <p:cNvSpPr txBox="1"/>
          <p:nvPr/>
        </p:nvSpPr>
        <p:spPr>
          <a:xfrm>
            <a:off x="5668816" y="1288150"/>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2</a:t>
            </a:r>
            <a:endParaRPr lang="en-US"/>
          </a:p>
        </p:txBody>
      </p:sp>
      <p:sp>
        <p:nvSpPr>
          <p:cNvPr id="83" name="TextBox 82">
            <a:extLst>
              <a:ext uri="{FF2B5EF4-FFF2-40B4-BE49-F238E27FC236}">
                <a16:creationId xmlns:a16="http://schemas.microsoft.com/office/drawing/2014/main" id="{8A374B81-8DF7-4B16-A2B3-11C2FCEAE4A1}"/>
              </a:ext>
            </a:extLst>
          </p:cNvPr>
          <p:cNvSpPr txBox="1"/>
          <p:nvPr/>
        </p:nvSpPr>
        <p:spPr>
          <a:xfrm>
            <a:off x="7125760" y="1288150"/>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3</a:t>
            </a:r>
            <a:endParaRPr lang="en-US"/>
          </a:p>
        </p:txBody>
      </p:sp>
      <p:sp>
        <p:nvSpPr>
          <p:cNvPr id="84" name="TextBox 83">
            <a:extLst>
              <a:ext uri="{FF2B5EF4-FFF2-40B4-BE49-F238E27FC236}">
                <a16:creationId xmlns:a16="http://schemas.microsoft.com/office/drawing/2014/main" id="{7AE71DD4-EAC8-478F-939A-5F86D21A9CF6}"/>
              </a:ext>
            </a:extLst>
          </p:cNvPr>
          <p:cNvSpPr txBox="1"/>
          <p:nvPr/>
        </p:nvSpPr>
        <p:spPr>
          <a:xfrm>
            <a:off x="8589327" y="1288150"/>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4</a:t>
            </a:r>
            <a:endParaRPr lang="en-US"/>
          </a:p>
        </p:txBody>
      </p:sp>
      <p:sp>
        <p:nvSpPr>
          <p:cNvPr id="85" name="TextBox 84">
            <a:extLst>
              <a:ext uri="{FF2B5EF4-FFF2-40B4-BE49-F238E27FC236}">
                <a16:creationId xmlns:a16="http://schemas.microsoft.com/office/drawing/2014/main" id="{DDCD8CCF-103B-4BCA-8673-4C467E66D515}"/>
              </a:ext>
            </a:extLst>
          </p:cNvPr>
          <p:cNvSpPr txBox="1"/>
          <p:nvPr/>
        </p:nvSpPr>
        <p:spPr>
          <a:xfrm>
            <a:off x="10052894" y="1284409"/>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5+</a:t>
            </a:r>
            <a:endParaRPr lang="en-US"/>
          </a:p>
        </p:txBody>
      </p:sp>
    </p:spTree>
    <p:extLst>
      <p:ext uri="{BB962C8B-B14F-4D97-AF65-F5344CB8AC3E}">
        <p14:creationId xmlns:p14="http://schemas.microsoft.com/office/powerpoint/2010/main" val="327224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Pilot</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2418735"/>
            <a:ext cx="10515600" cy="3758228"/>
          </a:xfrm>
        </p:spPr>
        <p:txBody>
          <a:bodyPr>
            <a:normAutofit/>
          </a:bodyPr>
          <a:lstStyle/>
          <a:p>
            <a:r>
              <a:rPr lang="en-US" sz="2800">
                <a:latin typeface="Calibri" panose="020F0502020204030204" pitchFamily="34" charset="0"/>
                <a:ea typeface="Times New Roman" panose="02020603050405020304" pitchFamily="18" charset="0"/>
              </a:rPr>
              <a:t>An initial small migration of a non-critical or test workload</a:t>
            </a:r>
            <a:endParaRPr lang="en-US" sz="2400">
              <a:latin typeface="Calibri" panose="020F0502020204030204" pitchFamily="34" charset="0"/>
              <a:ea typeface="Times New Roman" panose="02020603050405020304" pitchFamily="18" charset="0"/>
            </a:endParaRPr>
          </a:p>
          <a:p>
            <a:pPr lvl="1"/>
            <a:r>
              <a:rPr lang="en-US" sz="2400">
                <a:latin typeface="Calibri" panose="020F0502020204030204" pitchFamily="34" charset="0"/>
                <a:ea typeface="Times New Roman" panose="02020603050405020304" pitchFamily="18" charset="0"/>
              </a:rPr>
              <a:t>Validate tooling</a:t>
            </a:r>
          </a:p>
          <a:p>
            <a:pPr lvl="1"/>
            <a:r>
              <a:rPr lang="en-US" sz="2400">
                <a:latin typeface="Calibri" panose="020F0502020204030204" pitchFamily="34" charset="0"/>
                <a:ea typeface="Times New Roman" panose="02020603050405020304" pitchFamily="18" charset="0"/>
              </a:rPr>
              <a:t>Validate process</a:t>
            </a:r>
          </a:p>
          <a:p>
            <a:pPr lvl="1"/>
            <a:r>
              <a:rPr lang="en-US" sz="2400">
                <a:latin typeface="Calibri" panose="020F0502020204030204" pitchFamily="34" charset="0"/>
                <a:ea typeface="Times New Roman" panose="02020603050405020304" pitchFamily="18" charset="0"/>
              </a:rPr>
              <a:t>Validate automations</a:t>
            </a:r>
          </a:p>
          <a:p>
            <a:pPr lvl="1"/>
            <a:r>
              <a:rPr lang="en-US" sz="2400">
                <a:latin typeface="Calibri" panose="020F0502020204030204" pitchFamily="34" charset="0"/>
                <a:ea typeface="Times New Roman" panose="02020603050405020304" pitchFamily="18" charset="0"/>
              </a:rPr>
              <a:t>Verify the servers will boot and perform as expected in Azure</a:t>
            </a:r>
          </a:p>
          <a:p>
            <a:pPr lvl="1"/>
            <a:r>
              <a:rPr lang="en-US" sz="2400">
                <a:latin typeface="Calibri" panose="020F0502020204030204" pitchFamily="34" charset="0"/>
                <a:ea typeface="Times New Roman" panose="02020603050405020304" pitchFamily="18" charset="0"/>
              </a:rPr>
              <a:t>Allow the opportunity to collaboratively tune the migration process or resolve any fundamental problems that are discovered</a:t>
            </a: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166030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Workload Discovery</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2418735"/>
            <a:ext cx="10515600" cy="3758228"/>
          </a:xfrm>
        </p:spPr>
        <p:txBody>
          <a:bodyPr>
            <a:normAutofit lnSpcReduction="10000"/>
          </a:bodyPr>
          <a:lstStyle/>
          <a:p>
            <a:r>
              <a:rPr lang="en-US" sz="2800">
                <a:latin typeface="Calibri" panose="020F0502020204030204" pitchFamily="34" charset="0"/>
                <a:ea typeface="Times New Roman" panose="02020603050405020304" pitchFamily="18" charset="0"/>
              </a:rPr>
              <a:t>Templatized information gathering about a workload targeted for migration</a:t>
            </a:r>
          </a:p>
          <a:p>
            <a:r>
              <a:rPr lang="en-US" sz="2800">
                <a:latin typeface="Calibri" panose="020F0502020204030204" pitchFamily="34" charset="0"/>
                <a:ea typeface="Times New Roman" panose="02020603050405020304" pitchFamily="18" charset="0"/>
              </a:rPr>
              <a:t>Process</a:t>
            </a:r>
          </a:p>
          <a:p>
            <a:pPr lvl="1"/>
            <a:r>
              <a:rPr lang="en-US">
                <a:latin typeface="Calibri" panose="020F0502020204030204" pitchFamily="34" charset="0"/>
                <a:ea typeface="Times New Roman" panose="02020603050405020304" pitchFamily="18" charset="0"/>
              </a:rPr>
              <a:t>Send discovery template to workload owners to fill out and provide any additional supporting information like diagrams, </a:t>
            </a:r>
            <a:r>
              <a:rPr lang="en-US" err="1">
                <a:latin typeface="Calibri" panose="020F0502020204030204" pitchFamily="34" charset="0"/>
                <a:ea typeface="Times New Roman" panose="02020603050405020304" pitchFamily="18" charset="0"/>
              </a:rPr>
              <a:t>etc</a:t>
            </a:r>
            <a:endParaRPr lang="en-US">
              <a:latin typeface="Calibri" panose="020F0502020204030204" pitchFamily="34" charset="0"/>
              <a:ea typeface="Times New Roman" panose="02020603050405020304" pitchFamily="18" charset="0"/>
            </a:endParaRPr>
          </a:p>
          <a:p>
            <a:pPr lvl="1"/>
            <a:r>
              <a:rPr lang="en-US">
                <a:latin typeface="Calibri" panose="020F0502020204030204" pitchFamily="34" charset="0"/>
                <a:ea typeface="Times New Roman" panose="02020603050405020304" pitchFamily="18" charset="0"/>
              </a:rPr>
              <a:t>10M technical team will review and work with the project team to schedule a session to discuss with application owner and SMEs. For complex workloads, multiple sessions may be needed.</a:t>
            </a:r>
          </a:p>
          <a:p>
            <a:pPr lvl="1"/>
            <a:r>
              <a:rPr lang="en-US">
                <a:latin typeface="Calibri" panose="020F0502020204030204" pitchFamily="34" charset="0"/>
                <a:ea typeface="Times New Roman" panose="02020603050405020304" pitchFamily="18" charset="0"/>
              </a:rPr>
              <a:t>Technical team will translate findings into a workload migration backlog and input into the workload migration template</a:t>
            </a:r>
          </a:p>
          <a:p>
            <a:pPr lvl="1"/>
            <a:endParaRPr lang="en-US">
              <a:latin typeface="Calibri" panose="020F0502020204030204" pitchFamily="34" charset="0"/>
              <a:ea typeface="Times New Roman" panose="02020603050405020304" pitchFamily="18" charset="0"/>
            </a:endParaRP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289125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 Getting Started</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199" y="2418735"/>
            <a:ext cx="10515599" cy="1511710"/>
          </a:xfrm>
        </p:spPr>
        <p:txBody>
          <a:bodyPr>
            <a:normAutofit fontScale="92500" lnSpcReduction="10000"/>
          </a:bodyPr>
          <a:lstStyle/>
          <a:p>
            <a:r>
              <a:rPr lang="en-US">
                <a:latin typeface="Calibri" panose="020F0502020204030204" pitchFamily="34" charset="0"/>
                <a:ea typeface="Times New Roman" panose="02020603050405020304" pitchFamily="18" charset="0"/>
              </a:rPr>
              <a:t>Pilot is complete – tooling and process verified and communicated</a:t>
            </a:r>
          </a:p>
          <a:p>
            <a:r>
              <a:rPr lang="en-US">
                <a:latin typeface="Calibri" panose="020F0502020204030204" pitchFamily="34" charset="0"/>
                <a:ea typeface="Times New Roman" panose="02020603050405020304" pitchFamily="18" charset="0"/>
              </a:rPr>
              <a:t>Workload owners are good to proceed</a:t>
            </a:r>
          </a:p>
          <a:p>
            <a:r>
              <a:rPr lang="en-US">
                <a:latin typeface="Calibri" panose="020F0502020204030204" pitchFamily="34" charset="0"/>
                <a:ea typeface="Times New Roman" panose="02020603050405020304" pitchFamily="18" charset="0"/>
              </a:rPr>
              <a:t>Discovery for the workload or group is complete, no outstanding questions or concerns</a:t>
            </a:r>
          </a:p>
          <a:p>
            <a:r>
              <a:rPr lang="en-US">
                <a:latin typeface="Calibri" panose="020F0502020204030204" pitchFamily="34" charset="0"/>
                <a:ea typeface="Times New Roman" panose="02020603050405020304" pitchFamily="18" charset="0"/>
              </a:rPr>
              <a:t>All prerequisites are known</a:t>
            </a: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grpSp>
        <p:nvGrpSpPr>
          <p:cNvPr id="12" name="Group 11">
            <a:extLst>
              <a:ext uri="{FF2B5EF4-FFF2-40B4-BE49-F238E27FC236}">
                <a16:creationId xmlns:a16="http://schemas.microsoft.com/office/drawing/2014/main" id="{95302D62-84FA-4C5D-82C1-9CFBAC75DA6B}"/>
              </a:ext>
            </a:extLst>
          </p:cNvPr>
          <p:cNvGrpSpPr/>
          <p:nvPr/>
        </p:nvGrpSpPr>
        <p:grpSpPr>
          <a:xfrm>
            <a:off x="2380728" y="4349763"/>
            <a:ext cx="7430538" cy="1314634"/>
            <a:chOff x="2380728" y="4121160"/>
            <a:chExt cx="7430538" cy="1314634"/>
          </a:xfrm>
        </p:grpSpPr>
        <p:pic>
          <p:nvPicPr>
            <p:cNvPr id="10" name="Picture 9">
              <a:extLst>
                <a:ext uri="{FF2B5EF4-FFF2-40B4-BE49-F238E27FC236}">
                  <a16:creationId xmlns:a16="http://schemas.microsoft.com/office/drawing/2014/main" id="{A10AA5BA-1D1C-4990-B090-12A4D858827F}"/>
                </a:ext>
              </a:extLst>
            </p:cNvPr>
            <p:cNvPicPr>
              <a:picLocks noChangeAspect="1"/>
            </p:cNvPicPr>
            <p:nvPr/>
          </p:nvPicPr>
          <p:blipFill>
            <a:blip r:embed="rId3"/>
            <a:stretch>
              <a:fillRect/>
            </a:stretch>
          </p:blipFill>
          <p:spPr>
            <a:xfrm>
              <a:off x="2380729" y="4121161"/>
              <a:ext cx="7430537" cy="1314633"/>
            </a:xfrm>
            <a:prstGeom prst="rect">
              <a:avLst/>
            </a:prstGeom>
          </p:spPr>
        </p:pic>
        <p:sp>
          <p:nvSpPr>
            <p:cNvPr id="11" name="Rectangle 10">
              <a:extLst>
                <a:ext uri="{FF2B5EF4-FFF2-40B4-BE49-F238E27FC236}">
                  <a16:creationId xmlns:a16="http://schemas.microsoft.com/office/drawing/2014/main" id="{EB64727A-A702-427F-8A3F-A919C862E240}"/>
                </a:ext>
              </a:extLst>
            </p:cNvPr>
            <p:cNvSpPr/>
            <p:nvPr/>
          </p:nvSpPr>
          <p:spPr>
            <a:xfrm>
              <a:off x="2380728" y="4121160"/>
              <a:ext cx="7430537" cy="1314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7121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 Planning</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199" y="2418735"/>
            <a:ext cx="10515599" cy="3871452"/>
          </a:xfrm>
        </p:spPr>
        <p:txBody>
          <a:bodyPr>
            <a:normAutofit fontScale="92500" lnSpcReduction="20000"/>
          </a:bodyPr>
          <a:lstStyle/>
          <a:p>
            <a:r>
              <a:rPr lang="en-US">
                <a:latin typeface="Calibri" panose="020F0502020204030204" pitchFamily="34" charset="0"/>
                <a:ea typeface="Times New Roman" panose="02020603050405020304" pitchFamily="18" charset="0"/>
              </a:rPr>
              <a:t>Planning a workload migration</a:t>
            </a:r>
          </a:p>
          <a:p>
            <a:pPr lvl="1"/>
            <a:r>
              <a:rPr lang="en-US">
                <a:latin typeface="Calibri" panose="020F0502020204030204" pitchFamily="34" charset="0"/>
                <a:ea typeface="Times New Roman" panose="02020603050405020304" pitchFamily="18" charset="0"/>
              </a:rPr>
              <a:t>Collaborative effort between the Migration Analyst, Architect, DD/DM, and the CMC</a:t>
            </a:r>
          </a:p>
          <a:p>
            <a:pPr lvl="1"/>
            <a:r>
              <a:rPr lang="en-US">
                <a:latin typeface="Calibri" panose="020F0502020204030204" pitchFamily="34" charset="0"/>
                <a:ea typeface="Times New Roman" panose="02020603050405020304" pitchFamily="18" charset="0"/>
              </a:rPr>
              <a:t>A migration worksheet needs to be completed for each workload or workload group (some exceptions for simple workloads)</a:t>
            </a:r>
          </a:p>
          <a:p>
            <a:pPr lvl="1"/>
            <a:r>
              <a:rPr lang="en-US">
                <a:latin typeface="Calibri" panose="020F0502020204030204" pitchFamily="34" charset="0"/>
                <a:ea typeface="Times New Roman" panose="02020603050405020304" pitchFamily="18" charset="0"/>
              </a:rPr>
              <a:t>Info necessary and captured in the migration worksheet from information gathered in the discovery</a:t>
            </a:r>
          </a:p>
          <a:p>
            <a:pPr lvl="2"/>
            <a:r>
              <a:rPr lang="en-US">
                <a:latin typeface="Calibri" panose="020F0502020204030204" pitchFamily="34" charset="0"/>
                <a:ea typeface="Times New Roman" panose="02020603050405020304" pitchFamily="18" charset="0"/>
              </a:rPr>
              <a:t>Workload owner, stakeholders, SMEs, any resources that will be involved in the process</a:t>
            </a:r>
          </a:p>
          <a:p>
            <a:pPr lvl="2"/>
            <a:r>
              <a:rPr lang="en-US">
                <a:latin typeface="Calibri" panose="020F0502020204030204" pitchFamily="34" charset="0"/>
                <a:ea typeface="Times New Roman" panose="02020603050405020304" pitchFamily="18" charset="0"/>
              </a:rPr>
              <a:t>Tagging for the workload</a:t>
            </a:r>
          </a:p>
          <a:p>
            <a:pPr lvl="2"/>
            <a:r>
              <a:rPr lang="en-US">
                <a:latin typeface="Calibri" panose="020F0502020204030204" pitchFamily="34" charset="0"/>
                <a:ea typeface="Times New Roman" panose="02020603050405020304" pitchFamily="18" charset="0"/>
              </a:rPr>
              <a:t>Pre-failover checklist - details any prerequisite setup activities</a:t>
            </a:r>
          </a:p>
          <a:p>
            <a:pPr lvl="2"/>
            <a:r>
              <a:rPr lang="en-US">
                <a:latin typeface="Calibri" panose="020F0502020204030204" pitchFamily="34" charset="0"/>
                <a:ea typeface="Times New Roman" panose="02020603050405020304" pitchFamily="18" charset="0"/>
              </a:rPr>
              <a:t>Failover checklist - details all coordinated activities that may need to happen during the cutover by both 10M and client teams</a:t>
            </a:r>
          </a:p>
          <a:p>
            <a:pPr lvl="2"/>
            <a:r>
              <a:rPr lang="en-US">
                <a:latin typeface="Calibri" panose="020F0502020204030204" pitchFamily="34" charset="0"/>
                <a:ea typeface="Times New Roman" panose="02020603050405020304" pitchFamily="18" charset="0"/>
              </a:rPr>
              <a:t>Post-failover checklist - details any items that need to be configured after the cutover (operations, handoff details, </a:t>
            </a:r>
            <a:r>
              <a:rPr lang="en-US" err="1">
                <a:latin typeface="Calibri" panose="020F0502020204030204" pitchFamily="34" charset="0"/>
                <a:ea typeface="Times New Roman" panose="02020603050405020304" pitchFamily="18" charset="0"/>
              </a:rPr>
              <a:t>etc</a:t>
            </a:r>
            <a:r>
              <a:rPr lang="en-US">
                <a:latin typeface="Calibri" panose="020F0502020204030204" pitchFamily="34" charset="0"/>
                <a:ea typeface="Times New Roman" panose="02020603050405020304" pitchFamily="18" charset="0"/>
              </a:rPr>
              <a:t>)</a:t>
            </a:r>
          </a:p>
          <a:p>
            <a:pPr lvl="1"/>
            <a:r>
              <a:rPr lang="en-US">
                <a:latin typeface="Calibri" panose="020F0502020204030204" pitchFamily="34" charset="0"/>
                <a:ea typeface="Times New Roman" panose="02020603050405020304" pitchFamily="18" charset="0"/>
              </a:rPr>
              <a:t>Ensure that we have backlog items created for any prerequisite activities so they are tracked.</a:t>
            </a:r>
          </a:p>
          <a:p>
            <a:pPr lvl="1"/>
            <a:endParaRPr lang="en-US">
              <a:latin typeface="Calibri" panose="020F0502020204030204" pitchFamily="34" charset="0"/>
              <a:ea typeface="Times New Roman" panose="02020603050405020304" pitchFamily="18" charset="0"/>
            </a:endParaRP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3326244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 Scheduling</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199" y="2418735"/>
            <a:ext cx="10515599" cy="3871452"/>
          </a:xfrm>
        </p:spPr>
        <p:txBody>
          <a:bodyPr>
            <a:normAutofit fontScale="77500" lnSpcReduction="20000"/>
          </a:bodyPr>
          <a:lstStyle/>
          <a:p>
            <a:r>
              <a:rPr lang="en-US">
                <a:latin typeface="Calibri" panose="020F0502020204030204" pitchFamily="34" charset="0"/>
                <a:ea typeface="Times New Roman" panose="02020603050405020304" pitchFamily="18" charset="0"/>
              </a:rPr>
              <a:t>Scheduling the migration with the CMC</a:t>
            </a:r>
          </a:p>
          <a:p>
            <a:pPr lvl="1"/>
            <a:r>
              <a:rPr lang="en-US">
                <a:latin typeface="Calibri" panose="020F0502020204030204" pitchFamily="34" charset="0"/>
                <a:ea typeface="Times New Roman" panose="02020603050405020304" pitchFamily="18" charset="0"/>
              </a:rPr>
              <a:t>Handled by the DD/DM</a:t>
            </a:r>
          </a:p>
          <a:p>
            <a:pPr lvl="1"/>
            <a:r>
              <a:rPr lang="en-US">
                <a:latin typeface="Calibri" panose="020F0502020204030204" pitchFamily="34" charset="0"/>
                <a:ea typeface="Times New Roman" panose="02020603050405020304" pitchFamily="18" charset="0"/>
              </a:rPr>
              <a:t>Need at least 1 week lead time for standard migrations. For after hours or weekend work, shoot for 2 weeks lead time</a:t>
            </a:r>
          </a:p>
          <a:p>
            <a:pPr lvl="1"/>
            <a:r>
              <a:rPr lang="en-US">
                <a:latin typeface="Calibri" panose="020F0502020204030204" pitchFamily="34" charset="0"/>
                <a:ea typeface="Times New Roman" panose="02020603050405020304" pitchFamily="18" charset="0"/>
              </a:rPr>
              <a:t>Ensure that we have enough time to complete any prerequisite activities before cutover</a:t>
            </a:r>
          </a:p>
          <a:p>
            <a:pPr lvl="1"/>
            <a:r>
              <a:rPr lang="en-US">
                <a:latin typeface="Calibri" panose="020F0502020204030204" pitchFamily="34" charset="0"/>
                <a:ea typeface="Times New Roman" panose="02020603050405020304" pitchFamily="18" charset="0"/>
              </a:rPr>
              <a:t>Use the CMC shared calendar to pick a good time and verify no conflicts (</a:t>
            </a:r>
            <a:r>
              <a:rPr lang="en-US">
                <a:latin typeface="Calibri" panose="020F0502020204030204" pitchFamily="34" charset="0"/>
                <a:ea typeface="Times New Roman" panose="02020603050405020304" pitchFamily="18" charset="0"/>
                <a:hlinkClick r:id="rId3"/>
              </a:rPr>
              <a:t>cmc-pool@10thmagnitdue.com</a:t>
            </a:r>
            <a:r>
              <a:rPr lang="en-US">
                <a:latin typeface="Calibri" panose="020F0502020204030204" pitchFamily="34" charset="0"/>
                <a:ea typeface="Times New Roman" panose="02020603050405020304" pitchFamily="18" charset="0"/>
              </a:rPr>
              <a:t>)</a:t>
            </a:r>
          </a:p>
          <a:p>
            <a:pPr lvl="1"/>
            <a:r>
              <a:rPr lang="en-US">
                <a:latin typeface="Calibri" panose="020F0502020204030204" pitchFamily="34" charset="0"/>
                <a:ea typeface="Times New Roman" panose="02020603050405020304" pitchFamily="18" charset="0"/>
              </a:rPr>
              <a:t>Optional - a Teams call can by scheduled for the test failover if the client wants to be involved in the testing. Otherwise, failover testing is completed as the CMC has availability since it doesn’t affect the live workloads.</a:t>
            </a:r>
          </a:p>
          <a:p>
            <a:pPr lvl="1"/>
            <a:r>
              <a:rPr lang="en-US">
                <a:latin typeface="Calibri" panose="020F0502020204030204" pitchFamily="34" charset="0"/>
                <a:ea typeface="Times New Roman" panose="02020603050405020304" pitchFamily="18" charset="0"/>
              </a:rPr>
              <a:t>Schedule a Teams call for the cutover – make sure we have enough time to troubleshoot and fail back if necessary. Work with the CMC to estimate timeframe, generally a 4-6 hour window is good.</a:t>
            </a:r>
          </a:p>
          <a:p>
            <a:pPr lvl="2"/>
            <a:r>
              <a:rPr lang="en-US">
                <a:latin typeface="Calibri" panose="020F0502020204030204" pitchFamily="34" charset="0"/>
                <a:ea typeface="Times New Roman" panose="02020603050405020304" pitchFamily="18" charset="0"/>
              </a:rPr>
              <a:t>Some clients are good with NOT scheduling a call if the workload is not critical. In this case, we should still schedule the time on the CMC calendar, but the CMC will complete and then notify the DD/DM/Customer that the workload is ready for testing.</a:t>
            </a:r>
          </a:p>
          <a:p>
            <a:r>
              <a:rPr lang="en-US">
                <a:latin typeface="Calibri" panose="020F0502020204030204" pitchFamily="34" charset="0"/>
                <a:ea typeface="Times New Roman" panose="02020603050405020304" pitchFamily="18" charset="0"/>
              </a:rPr>
              <a:t>If the client is a Managed Services customer</a:t>
            </a:r>
          </a:p>
          <a:p>
            <a:pPr lvl="1"/>
            <a:r>
              <a:rPr lang="en-US">
                <a:latin typeface="Calibri" panose="020F0502020204030204" pitchFamily="34" charset="0"/>
                <a:ea typeface="Times New Roman" panose="02020603050405020304" pitchFamily="18" charset="0"/>
              </a:rPr>
              <a:t>Make sure their TAM is aware of the migration</a:t>
            </a:r>
          </a:p>
          <a:p>
            <a:pPr lvl="1"/>
            <a:r>
              <a:rPr lang="en-US">
                <a:latin typeface="Calibri" panose="020F0502020204030204" pitchFamily="34" charset="0"/>
                <a:ea typeface="Times New Roman" panose="02020603050405020304" pitchFamily="18" charset="0"/>
              </a:rPr>
              <a:t>Notify Ops of the incoming servers for awareness</a:t>
            </a:r>
          </a:p>
          <a:p>
            <a:pPr lvl="1"/>
            <a:r>
              <a:rPr lang="en-US">
                <a:latin typeface="Calibri" panose="020F0502020204030204" pitchFamily="34" charset="0"/>
                <a:ea typeface="Times New Roman" panose="02020603050405020304" pitchFamily="18" charset="0"/>
              </a:rPr>
              <a:t>Include Ops on the cutover invite for awareness and support if needed</a:t>
            </a:r>
          </a:p>
          <a:p>
            <a:pPr lvl="1"/>
            <a:endParaRPr lang="en-US">
              <a:latin typeface="Calibri" panose="020F0502020204030204" pitchFamily="34" charset="0"/>
              <a:ea typeface="Times New Roman" panose="02020603050405020304" pitchFamily="18" charset="0"/>
            </a:endParaRPr>
          </a:p>
          <a:p>
            <a:pPr lvl="1"/>
            <a:endParaRPr lang="en-US">
              <a:latin typeface="Calibri" panose="020F0502020204030204" pitchFamily="34" charset="0"/>
              <a:ea typeface="Times New Roman" panose="02020603050405020304" pitchFamily="18" charset="0"/>
            </a:endParaRP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3297815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 Failover Testing</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2418735"/>
            <a:ext cx="10515600" cy="3758228"/>
          </a:xfrm>
        </p:spPr>
        <p:txBody>
          <a:bodyPr>
            <a:normAutofit/>
          </a:bodyPr>
          <a:lstStyle/>
          <a:p>
            <a:r>
              <a:rPr lang="en-US" sz="2600">
                <a:latin typeface="Calibri" panose="020F0502020204030204" pitchFamily="34" charset="0"/>
                <a:ea typeface="Times New Roman" panose="02020603050405020304" pitchFamily="18" charset="0"/>
              </a:rPr>
              <a:t>Failover Testing</a:t>
            </a:r>
          </a:p>
          <a:p>
            <a:pPr lvl="1"/>
            <a:r>
              <a:rPr lang="en-US">
                <a:latin typeface="Calibri" panose="020F0502020204030204" pitchFamily="34" charset="0"/>
                <a:ea typeface="Times New Roman" panose="02020603050405020304" pitchFamily="18" charset="0"/>
              </a:rPr>
              <a:t>The migrated virtual machines will be failed over into the isolated testing environment. </a:t>
            </a:r>
            <a:r>
              <a:rPr lang="en-US" u="sng">
                <a:latin typeface="Calibri" panose="020F0502020204030204" pitchFamily="34" charset="0"/>
                <a:ea typeface="Times New Roman" panose="02020603050405020304" pitchFamily="18" charset="0"/>
              </a:rPr>
              <a:t>The source on-premises machines are left online and not affected in any way.</a:t>
            </a:r>
          </a:p>
          <a:p>
            <a:pPr lvl="1"/>
            <a:r>
              <a:rPr lang="en-US">
                <a:latin typeface="Calibri" panose="020F0502020204030204" pitchFamily="34" charset="0"/>
                <a:ea typeface="Times New Roman" panose="02020603050405020304" pitchFamily="18" charset="0"/>
              </a:rPr>
              <a:t>Verifies the machine will boot in Azure. Helps us discover any problems and plan for remediations.</a:t>
            </a:r>
          </a:p>
          <a:p>
            <a:pPr lvl="1"/>
            <a:r>
              <a:rPr lang="en-US">
                <a:latin typeface="Calibri" panose="020F0502020204030204" pitchFamily="34" charset="0"/>
                <a:ea typeface="Times New Roman" panose="02020603050405020304" pitchFamily="18" charset="0"/>
              </a:rPr>
              <a:t>HAS LIMITATIONS – generally the isolated nature of the test environment doesn’t allow for FULL application testing. For example, Active Directory may not be available for testing authentication, or a connection back to a database may not work.</a:t>
            </a: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259518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1B03BEEA-9DD6-4328-8B7C-F41FBFC1A60D}"/>
              </a:ext>
            </a:extLst>
          </p:cNvPr>
          <p:cNvSpPr>
            <a:spLocks noGrp="1"/>
          </p:cNvSpPr>
          <p:nvPr>
            <p:ph type="body" sz="quarter" idx="14"/>
          </p:nvPr>
        </p:nvSpPr>
        <p:spPr/>
        <p:txBody>
          <a:bodyPr/>
          <a:lstStyle/>
          <a:p>
            <a:r>
              <a:rPr lang="en-US" dirty="0"/>
              <a:t>Project Setup</a:t>
            </a:r>
          </a:p>
        </p:txBody>
      </p:sp>
      <p:sp>
        <p:nvSpPr>
          <p:cNvPr id="39" name="Text Placeholder 38">
            <a:extLst>
              <a:ext uri="{FF2B5EF4-FFF2-40B4-BE49-F238E27FC236}">
                <a16:creationId xmlns:a16="http://schemas.microsoft.com/office/drawing/2014/main" id="{7BE4EE4A-6167-4797-A5BB-CB3FD4504769}"/>
              </a:ext>
            </a:extLst>
          </p:cNvPr>
          <p:cNvSpPr>
            <a:spLocks noGrp="1"/>
          </p:cNvSpPr>
          <p:nvPr>
            <p:ph type="body" sz="quarter" idx="15"/>
          </p:nvPr>
        </p:nvSpPr>
        <p:spPr/>
        <p:txBody>
          <a:bodyPr/>
          <a:lstStyle/>
          <a:p>
            <a:endParaRPr lang="en-US" dirty="0"/>
          </a:p>
        </p:txBody>
      </p:sp>
      <p:sp>
        <p:nvSpPr>
          <p:cNvPr id="40" name="Text Placeholder 39">
            <a:extLst>
              <a:ext uri="{FF2B5EF4-FFF2-40B4-BE49-F238E27FC236}">
                <a16:creationId xmlns:a16="http://schemas.microsoft.com/office/drawing/2014/main" id="{D1C7BA16-CE8A-4963-9098-8F944108C8F9}"/>
              </a:ext>
            </a:extLst>
          </p:cNvPr>
          <p:cNvSpPr>
            <a:spLocks noGrp="1"/>
          </p:cNvSpPr>
          <p:nvPr>
            <p:ph type="body" sz="quarter" idx="40"/>
          </p:nvPr>
        </p:nvSpPr>
        <p:spPr/>
        <p:txBody>
          <a:bodyPr/>
          <a:lstStyle/>
          <a:p>
            <a:r>
              <a:rPr lang="en-US" dirty="0"/>
              <a:t>Migration Tooling</a:t>
            </a:r>
          </a:p>
        </p:txBody>
      </p:sp>
      <p:sp>
        <p:nvSpPr>
          <p:cNvPr id="41" name="Text Placeholder 40">
            <a:extLst>
              <a:ext uri="{FF2B5EF4-FFF2-40B4-BE49-F238E27FC236}">
                <a16:creationId xmlns:a16="http://schemas.microsoft.com/office/drawing/2014/main" id="{2177EAE1-0246-4907-B3EF-40D70F9C2AC3}"/>
              </a:ext>
            </a:extLst>
          </p:cNvPr>
          <p:cNvSpPr>
            <a:spLocks noGrp="1"/>
          </p:cNvSpPr>
          <p:nvPr>
            <p:ph type="body" sz="quarter" idx="41"/>
          </p:nvPr>
        </p:nvSpPr>
        <p:spPr/>
        <p:txBody>
          <a:bodyPr/>
          <a:lstStyle/>
          <a:p>
            <a:endParaRPr lang="en-US"/>
          </a:p>
        </p:txBody>
      </p:sp>
      <p:sp>
        <p:nvSpPr>
          <p:cNvPr id="33" name="Text Placeholder 32">
            <a:extLst>
              <a:ext uri="{FF2B5EF4-FFF2-40B4-BE49-F238E27FC236}">
                <a16:creationId xmlns:a16="http://schemas.microsoft.com/office/drawing/2014/main" id="{E65EDD06-7FD6-4FA1-9634-2AE4F58E3A27}"/>
              </a:ext>
            </a:extLst>
          </p:cNvPr>
          <p:cNvSpPr>
            <a:spLocks noGrp="1"/>
          </p:cNvSpPr>
          <p:nvPr>
            <p:ph type="body" sz="quarter" idx="42"/>
          </p:nvPr>
        </p:nvSpPr>
        <p:spPr/>
        <p:txBody>
          <a:bodyPr/>
          <a:lstStyle/>
          <a:p>
            <a:r>
              <a:rPr lang="en-US" dirty="0"/>
              <a:t>Workload Planning</a:t>
            </a:r>
          </a:p>
        </p:txBody>
      </p:sp>
      <p:sp>
        <p:nvSpPr>
          <p:cNvPr id="42" name="Text Placeholder 41">
            <a:extLst>
              <a:ext uri="{FF2B5EF4-FFF2-40B4-BE49-F238E27FC236}">
                <a16:creationId xmlns:a16="http://schemas.microsoft.com/office/drawing/2014/main" id="{AE43DFCE-AC8B-49B5-8BBF-0EA1F569B314}"/>
              </a:ext>
            </a:extLst>
          </p:cNvPr>
          <p:cNvSpPr>
            <a:spLocks noGrp="1"/>
          </p:cNvSpPr>
          <p:nvPr>
            <p:ph type="body" sz="quarter" idx="43"/>
          </p:nvPr>
        </p:nvSpPr>
        <p:spPr/>
        <p:txBody>
          <a:bodyPr/>
          <a:lstStyle/>
          <a:p>
            <a:endParaRPr lang="en-US" dirty="0"/>
          </a:p>
        </p:txBody>
      </p:sp>
      <p:sp>
        <p:nvSpPr>
          <p:cNvPr id="35" name="Text Placeholder 34">
            <a:extLst>
              <a:ext uri="{FF2B5EF4-FFF2-40B4-BE49-F238E27FC236}">
                <a16:creationId xmlns:a16="http://schemas.microsoft.com/office/drawing/2014/main" id="{532DA93C-7EDF-4C24-BAF9-993E4D930363}"/>
              </a:ext>
            </a:extLst>
          </p:cNvPr>
          <p:cNvSpPr>
            <a:spLocks noGrp="1"/>
          </p:cNvSpPr>
          <p:nvPr>
            <p:ph type="body" sz="quarter" idx="44"/>
          </p:nvPr>
        </p:nvSpPr>
        <p:spPr/>
        <p:txBody>
          <a:bodyPr/>
          <a:lstStyle/>
          <a:p>
            <a:r>
              <a:rPr lang="en-US" dirty="0"/>
              <a:t>Project Backlogs</a:t>
            </a:r>
          </a:p>
        </p:txBody>
      </p:sp>
      <p:sp>
        <p:nvSpPr>
          <p:cNvPr id="43" name="Text Placeholder 42">
            <a:extLst>
              <a:ext uri="{FF2B5EF4-FFF2-40B4-BE49-F238E27FC236}">
                <a16:creationId xmlns:a16="http://schemas.microsoft.com/office/drawing/2014/main" id="{18E9E7FC-8622-4478-81D5-E9ED73761DD4}"/>
              </a:ext>
            </a:extLst>
          </p:cNvPr>
          <p:cNvSpPr>
            <a:spLocks noGrp="1"/>
          </p:cNvSpPr>
          <p:nvPr>
            <p:ph type="body" sz="quarter" idx="45"/>
          </p:nvPr>
        </p:nvSpPr>
        <p:spPr/>
        <p:txBody>
          <a:bodyPr/>
          <a:lstStyle/>
          <a:p>
            <a:endParaRPr lang="en-US"/>
          </a:p>
        </p:txBody>
      </p:sp>
      <p:sp>
        <p:nvSpPr>
          <p:cNvPr id="37" name="Text Placeholder 36">
            <a:extLst>
              <a:ext uri="{FF2B5EF4-FFF2-40B4-BE49-F238E27FC236}">
                <a16:creationId xmlns:a16="http://schemas.microsoft.com/office/drawing/2014/main" id="{C2B3716D-82E2-4926-9DFE-D6160C6D32E7}"/>
              </a:ext>
            </a:extLst>
          </p:cNvPr>
          <p:cNvSpPr>
            <a:spLocks noGrp="1"/>
          </p:cNvSpPr>
          <p:nvPr>
            <p:ph type="body" sz="quarter" idx="46"/>
          </p:nvPr>
        </p:nvSpPr>
        <p:spPr/>
        <p:txBody>
          <a:bodyPr/>
          <a:lstStyle/>
          <a:p>
            <a:r>
              <a:rPr lang="en-US" dirty="0"/>
              <a:t>Landing Zone Assessment</a:t>
            </a:r>
          </a:p>
        </p:txBody>
      </p:sp>
      <p:sp>
        <p:nvSpPr>
          <p:cNvPr id="44" name="Text Placeholder 43">
            <a:extLst>
              <a:ext uri="{FF2B5EF4-FFF2-40B4-BE49-F238E27FC236}">
                <a16:creationId xmlns:a16="http://schemas.microsoft.com/office/drawing/2014/main" id="{312368FA-BA33-4A69-A2F2-BD00824765CF}"/>
              </a:ext>
            </a:extLst>
          </p:cNvPr>
          <p:cNvSpPr>
            <a:spLocks noGrp="1"/>
          </p:cNvSpPr>
          <p:nvPr>
            <p:ph type="body" sz="quarter" idx="47"/>
          </p:nvPr>
        </p:nvSpPr>
        <p:spPr/>
        <p:txBody>
          <a:bodyPr/>
          <a:lstStyle/>
          <a:p>
            <a:endParaRPr lang="en-US"/>
          </a:p>
        </p:txBody>
      </p:sp>
      <p:sp>
        <p:nvSpPr>
          <p:cNvPr id="45" name="Text Placeholder 44">
            <a:extLst>
              <a:ext uri="{FF2B5EF4-FFF2-40B4-BE49-F238E27FC236}">
                <a16:creationId xmlns:a16="http://schemas.microsoft.com/office/drawing/2014/main" id="{A891B621-D844-4594-8393-D06ACFF47BE0}"/>
              </a:ext>
            </a:extLst>
          </p:cNvPr>
          <p:cNvSpPr>
            <a:spLocks noGrp="1"/>
          </p:cNvSpPr>
          <p:nvPr>
            <p:ph type="body" sz="quarter" idx="60"/>
          </p:nvPr>
        </p:nvSpPr>
        <p:spPr/>
        <p:txBody>
          <a:bodyPr/>
          <a:lstStyle/>
          <a:p>
            <a:r>
              <a:rPr lang="en-US" dirty="0"/>
              <a:t>Migration Pilot</a:t>
            </a:r>
          </a:p>
        </p:txBody>
      </p:sp>
      <p:sp>
        <p:nvSpPr>
          <p:cNvPr id="46" name="Text Placeholder 45">
            <a:extLst>
              <a:ext uri="{FF2B5EF4-FFF2-40B4-BE49-F238E27FC236}">
                <a16:creationId xmlns:a16="http://schemas.microsoft.com/office/drawing/2014/main" id="{DF191E00-BBDC-446D-B199-D9FECEF7B102}"/>
              </a:ext>
            </a:extLst>
          </p:cNvPr>
          <p:cNvSpPr>
            <a:spLocks noGrp="1"/>
          </p:cNvSpPr>
          <p:nvPr>
            <p:ph type="body" sz="quarter" idx="61"/>
          </p:nvPr>
        </p:nvSpPr>
        <p:spPr/>
        <p:txBody>
          <a:bodyPr/>
          <a:lstStyle/>
          <a:p>
            <a:endParaRPr lang="en-US" dirty="0"/>
          </a:p>
        </p:txBody>
      </p:sp>
      <p:sp>
        <p:nvSpPr>
          <p:cNvPr id="47" name="Text Placeholder 46">
            <a:extLst>
              <a:ext uri="{FF2B5EF4-FFF2-40B4-BE49-F238E27FC236}">
                <a16:creationId xmlns:a16="http://schemas.microsoft.com/office/drawing/2014/main" id="{2BAECB32-8B0C-4329-B5CD-32EEF769567D}"/>
              </a:ext>
            </a:extLst>
          </p:cNvPr>
          <p:cNvSpPr>
            <a:spLocks noGrp="1"/>
          </p:cNvSpPr>
          <p:nvPr>
            <p:ph type="body" sz="quarter" idx="62"/>
          </p:nvPr>
        </p:nvSpPr>
        <p:spPr/>
        <p:txBody>
          <a:bodyPr/>
          <a:lstStyle/>
          <a:p>
            <a:endParaRPr lang="en-US" dirty="0"/>
          </a:p>
        </p:txBody>
      </p:sp>
      <p:sp>
        <p:nvSpPr>
          <p:cNvPr id="48" name="Text Placeholder 47">
            <a:extLst>
              <a:ext uri="{FF2B5EF4-FFF2-40B4-BE49-F238E27FC236}">
                <a16:creationId xmlns:a16="http://schemas.microsoft.com/office/drawing/2014/main" id="{3607A4B7-152B-402A-8357-BC6B0742F359}"/>
              </a:ext>
            </a:extLst>
          </p:cNvPr>
          <p:cNvSpPr>
            <a:spLocks noGrp="1"/>
          </p:cNvSpPr>
          <p:nvPr>
            <p:ph type="body" sz="quarter" idx="63"/>
          </p:nvPr>
        </p:nvSpPr>
        <p:spPr/>
        <p:txBody>
          <a:bodyPr/>
          <a:lstStyle/>
          <a:p>
            <a:endParaRPr lang="en-US"/>
          </a:p>
        </p:txBody>
      </p:sp>
      <p:sp>
        <p:nvSpPr>
          <p:cNvPr id="49" name="Text Placeholder 48">
            <a:extLst>
              <a:ext uri="{FF2B5EF4-FFF2-40B4-BE49-F238E27FC236}">
                <a16:creationId xmlns:a16="http://schemas.microsoft.com/office/drawing/2014/main" id="{DF5AD4B7-78B8-4385-B0C6-38A68C03EEAF}"/>
              </a:ext>
            </a:extLst>
          </p:cNvPr>
          <p:cNvSpPr>
            <a:spLocks noGrp="1"/>
          </p:cNvSpPr>
          <p:nvPr>
            <p:ph type="body" sz="quarter" idx="64"/>
          </p:nvPr>
        </p:nvSpPr>
        <p:spPr/>
        <p:txBody>
          <a:bodyPr/>
          <a:lstStyle/>
          <a:p>
            <a:r>
              <a:rPr lang="en-US" dirty="0"/>
              <a:t>Workload Discovery</a:t>
            </a:r>
          </a:p>
        </p:txBody>
      </p:sp>
      <p:sp>
        <p:nvSpPr>
          <p:cNvPr id="50" name="Text Placeholder 49">
            <a:extLst>
              <a:ext uri="{FF2B5EF4-FFF2-40B4-BE49-F238E27FC236}">
                <a16:creationId xmlns:a16="http://schemas.microsoft.com/office/drawing/2014/main" id="{47245628-43D4-41A7-B972-0E46D026E4B5}"/>
              </a:ext>
            </a:extLst>
          </p:cNvPr>
          <p:cNvSpPr>
            <a:spLocks noGrp="1"/>
          </p:cNvSpPr>
          <p:nvPr>
            <p:ph type="body" sz="quarter" idx="65"/>
          </p:nvPr>
        </p:nvSpPr>
        <p:spPr/>
        <p:txBody>
          <a:bodyPr/>
          <a:lstStyle/>
          <a:p>
            <a:endParaRPr lang="en-US" dirty="0"/>
          </a:p>
        </p:txBody>
      </p:sp>
      <p:sp>
        <p:nvSpPr>
          <p:cNvPr id="51" name="Text Placeholder 50">
            <a:extLst>
              <a:ext uri="{FF2B5EF4-FFF2-40B4-BE49-F238E27FC236}">
                <a16:creationId xmlns:a16="http://schemas.microsoft.com/office/drawing/2014/main" id="{90B71B80-2E00-4381-8FFC-876932B63820}"/>
              </a:ext>
            </a:extLst>
          </p:cNvPr>
          <p:cNvSpPr>
            <a:spLocks noGrp="1"/>
          </p:cNvSpPr>
          <p:nvPr>
            <p:ph type="body" sz="quarter" idx="66"/>
          </p:nvPr>
        </p:nvSpPr>
        <p:spPr/>
        <p:txBody>
          <a:bodyPr/>
          <a:lstStyle/>
          <a:p>
            <a:r>
              <a:rPr lang="en-US" dirty="0"/>
              <a:t>Migration</a:t>
            </a:r>
          </a:p>
        </p:txBody>
      </p:sp>
      <p:sp>
        <p:nvSpPr>
          <p:cNvPr id="52" name="Text Placeholder 51">
            <a:extLst>
              <a:ext uri="{FF2B5EF4-FFF2-40B4-BE49-F238E27FC236}">
                <a16:creationId xmlns:a16="http://schemas.microsoft.com/office/drawing/2014/main" id="{D188E7E6-B055-4AC2-9595-54F504FBEEB2}"/>
              </a:ext>
            </a:extLst>
          </p:cNvPr>
          <p:cNvSpPr>
            <a:spLocks noGrp="1"/>
          </p:cNvSpPr>
          <p:nvPr>
            <p:ph type="body" sz="quarter" idx="67"/>
          </p:nvPr>
        </p:nvSpPr>
        <p:spPr/>
        <p:txBody>
          <a:bodyPr/>
          <a:lstStyle/>
          <a:p>
            <a:endParaRPr lang="en-US"/>
          </a:p>
        </p:txBody>
      </p:sp>
      <p:sp>
        <p:nvSpPr>
          <p:cNvPr id="53" name="Text Placeholder 52">
            <a:extLst>
              <a:ext uri="{FF2B5EF4-FFF2-40B4-BE49-F238E27FC236}">
                <a16:creationId xmlns:a16="http://schemas.microsoft.com/office/drawing/2014/main" id="{69F90FB1-6AEF-4D03-810B-ED0B6E23877D}"/>
              </a:ext>
            </a:extLst>
          </p:cNvPr>
          <p:cNvSpPr>
            <a:spLocks noGrp="1"/>
          </p:cNvSpPr>
          <p:nvPr>
            <p:ph type="body" sz="quarter" idx="68"/>
          </p:nvPr>
        </p:nvSpPr>
        <p:spPr/>
        <p:txBody>
          <a:bodyPr/>
          <a:lstStyle/>
          <a:p>
            <a:endParaRPr lang="en-US" dirty="0"/>
          </a:p>
        </p:txBody>
      </p:sp>
      <p:sp>
        <p:nvSpPr>
          <p:cNvPr id="54" name="Text Placeholder 53">
            <a:extLst>
              <a:ext uri="{FF2B5EF4-FFF2-40B4-BE49-F238E27FC236}">
                <a16:creationId xmlns:a16="http://schemas.microsoft.com/office/drawing/2014/main" id="{FE5A28B5-BC59-4768-85A5-52BBBD089F89}"/>
              </a:ext>
            </a:extLst>
          </p:cNvPr>
          <p:cNvSpPr>
            <a:spLocks noGrp="1"/>
          </p:cNvSpPr>
          <p:nvPr>
            <p:ph type="body" sz="quarter" idx="69"/>
          </p:nvPr>
        </p:nvSpPr>
        <p:spPr/>
        <p:txBody>
          <a:bodyPr/>
          <a:lstStyle/>
          <a:p>
            <a:endParaRPr lang="en-US"/>
          </a:p>
        </p:txBody>
      </p:sp>
      <p:sp>
        <p:nvSpPr>
          <p:cNvPr id="28" name="Text Placeholder 27">
            <a:extLst>
              <a:ext uri="{FF2B5EF4-FFF2-40B4-BE49-F238E27FC236}">
                <a16:creationId xmlns:a16="http://schemas.microsoft.com/office/drawing/2014/main" id="{54E6F004-A33B-4797-9EAE-06B39C862D2F}"/>
              </a:ext>
            </a:extLst>
          </p:cNvPr>
          <p:cNvSpPr>
            <a:spLocks noGrp="1"/>
          </p:cNvSpPr>
          <p:nvPr>
            <p:ph type="body" sz="quarter" idx="13"/>
          </p:nvPr>
        </p:nvSpPr>
        <p:spPr/>
        <p:txBody>
          <a:bodyPr/>
          <a:lstStyle/>
          <a:p>
            <a:r>
              <a:rPr lang="en-US" dirty="0"/>
              <a:t>Agenda</a:t>
            </a:r>
          </a:p>
        </p:txBody>
      </p:sp>
    </p:spTree>
    <p:extLst>
      <p:ext uri="{BB962C8B-B14F-4D97-AF65-F5344CB8AC3E}">
        <p14:creationId xmlns:p14="http://schemas.microsoft.com/office/powerpoint/2010/main" val="147562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 Cutover</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2418735"/>
            <a:ext cx="10515600" cy="3758228"/>
          </a:xfrm>
        </p:spPr>
        <p:txBody>
          <a:bodyPr>
            <a:normAutofit fontScale="92500" lnSpcReduction="10000"/>
          </a:bodyPr>
          <a:lstStyle/>
          <a:p>
            <a:r>
              <a:rPr lang="en-US" sz="2600">
                <a:latin typeface="Calibri" panose="020F0502020204030204" pitchFamily="34" charset="0"/>
                <a:ea typeface="Times New Roman" panose="02020603050405020304" pitchFamily="18" charset="0"/>
              </a:rPr>
              <a:t>Cutover</a:t>
            </a:r>
          </a:p>
          <a:p>
            <a:pPr lvl="1"/>
            <a:r>
              <a:rPr lang="en-US">
                <a:latin typeface="Calibri" panose="020F0502020204030204" pitchFamily="34" charset="0"/>
                <a:ea typeface="Times New Roman" panose="02020603050405020304" pitchFamily="18" charset="0"/>
              </a:rPr>
              <a:t>The migrated virtual machines will be failed over into the production Azure virtual machine. T</a:t>
            </a:r>
            <a:r>
              <a:rPr lang="en-US" u="sng">
                <a:latin typeface="Calibri" panose="020F0502020204030204" pitchFamily="34" charset="0"/>
                <a:ea typeface="Times New Roman" panose="02020603050405020304" pitchFamily="18" charset="0"/>
              </a:rPr>
              <a:t>he source on-premises machines are shut down and locked by ASR (if permissions allow)</a:t>
            </a:r>
          </a:p>
          <a:p>
            <a:pPr lvl="1"/>
            <a:r>
              <a:rPr lang="en-US">
                <a:latin typeface="Calibri" panose="020F0502020204030204" pitchFamily="34" charset="0"/>
                <a:ea typeface="Times New Roman" panose="02020603050405020304" pitchFamily="18" charset="0"/>
              </a:rPr>
              <a:t>This should be a highly collaborative effort with the client. 10M will perform basic testing to verify the machines come up as expected in Azure and are accessible. </a:t>
            </a:r>
          </a:p>
          <a:p>
            <a:pPr lvl="1"/>
            <a:r>
              <a:rPr lang="en-US">
                <a:latin typeface="Calibri" panose="020F0502020204030204" pitchFamily="34" charset="0"/>
                <a:ea typeface="Times New Roman" panose="02020603050405020304" pitchFamily="18" charset="0"/>
              </a:rPr>
              <a:t>The client should perform their own validation and testing of the workload as well</a:t>
            </a:r>
          </a:p>
          <a:p>
            <a:pPr lvl="1"/>
            <a:r>
              <a:rPr lang="en-US">
                <a:latin typeface="Calibri" panose="020F0502020204030204" pitchFamily="34" charset="0"/>
                <a:ea typeface="Times New Roman" panose="02020603050405020304" pitchFamily="18" charset="0"/>
              </a:rPr>
              <a:t>10M will support the client in verifying the workload, but is generally not responsible for:</a:t>
            </a:r>
          </a:p>
          <a:p>
            <a:pPr lvl="2"/>
            <a:r>
              <a:rPr lang="en-US">
                <a:latin typeface="Calibri" panose="020F0502020204030204" pitchFamily="34" charset="0"/>
                <a:ea typeface="Times New Roman" panose="02020603050405020304" pitchFamily="18" charset="0"/>
              </a:rPr>
              <a:t>DNS reconfiguration/updates</a:t>
            </a:r>
          </a:p>
          <a:p>
            <a:pPr lvl="2"/>
            <a:r>
              <a:rPr lang="en-US">
                <a:latin typeface="Calibri" panose="020F0502020204030204" pitchFamily="34" charset="0"/>
                <a:ea typeface="Times New Roman" panose="02020603050405020304" pitchFamily="18" charset="0"/>
              </a:rPr>
              <a:t>Third-party firewall troubleshooting or configuration (we will support Azure firewall)</a:t>
            </a:r>
          </a:p>
          <a:p>
            <a:pPr lvl="2"/>
            <a:r>
              <a:rPr lang="en-US">
                <a:latin typeface="Calibri" panose="020F0502020204030204" pitchFamily="34" charset="0"/>
                <a:ea typeface="Times New Roman" panose="02020603050405020304" pitchFamily="18" charset="0"/>
              </a:rPr>
              <a:t>Application reconfiguration or testing</a:t>
            </a:r>
          </a:p>
          <a:p>
            <a:pPr lvl="1"/>
            <a:r>
              <a:rPr lang="en-US">
                <a:latin typeface="Calibri" panose="020F0502020204030204" pitchFamily="34" charset="0"/>
                <a:ea typeface="Times New Roman" panose="02020603050405020304" pitchFamily="18" charset="0"/>
              </a:rPr>
              <a:t>Once complete, the machines are treated as production and operations will be configured (monitoring, backups, DR, </a:t>
            </a:r>
            <a:r>
              <a:rPr lang="en-US" err="1">
                <a:latin typeface="Calibri" panose="020F0502020204030204" pitchFamily="34" charset="0"/>
                <a:ea typeface="Times New Roman" panose="02020603050405020304" pitchFamily="18" charset="0"/>
              </a:rPr>
              <a:t>etc</a:t>
            </a:r>
            <a:r>
              <a:rPr lang="en-US">
                <a:latin typeface="Calibri" panose="020F0502020204030204" pitchFamily="34" charset="0"/>
                <a:ea typeface="Times New Roman" panose="02020603050405020304" pitchFamily="18" charset="0"/>
              </a:rPr>
              <a:t>)</a:t>
            </a:r>
          </a:p>
          <a:p>
            <a:pPr lvl="1"/>
            <a:endParaRPr lang="en-US">
              <a:latin typeface="Calibri" panose="020F0502020204030204" pitchFamily="34" charset="0"/>
              <a:ea typeface="Times New Roman" panose="02020603050405020304" pitchFamily="18" charset="0"/>
            </a:endParaRP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3910514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Migration – Handoff</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2418735"/>
            <a:ext cx="10515600" cy="3758228"/>
          </a:xfrm>
        </p:spPr>
        <p:txBody>
          <a:bodyPr>
            <a:normAutofit fontScale="92500" lnSpcReduction="10000"/>
          </a:bodyPr>
          <a:lstStyle/>
          <a:p>
            <a:r>
              <a:rPr lang="en-US" sz="2600">
                <a:latin typeface="Calibri" panose="020F0502020204030204" pitchFamily="34" charset="0"/>
                <a:ea typeface="Times New Roman" panose="02020603050405020304" pitchFamily="18" charset="0"/>
              </a:rPr>
              <a:t>Handoff</a:t>
            </a:r>
          </a:p>
          <a:p>
            <a:pPr lvl="1"/>
            <a:r>
              <a:rPr lang="en-US">
                <a:latin typeface="Calibri" panose="020F0502020204030204" pitchFamily="34" charset="0"/>
                <a:ea typeface="Times New Roman" panose="02020603050405020304" pitchFamily="18" charset="0"/>
              </a:rPr>
              <a:t>Happens ASAP after a migration since they are treated as production</a:t>
            </a:r>
          </a:p>
          <a:p>
            <a:pPr lvl="1"/>
            <a:r>
              <a:rPr lang="en-US">
                <a:latin typeface="Calibri" panose="020F0502020204030204" pitchFamily="34" charset="0"/>
                <a:ea typeface="Times New Roman" panose="02020603050405020304" pitchFamily="18" charset="0"/>
              </a:rPr>
              <a:t>Handoff the workload to the client's internal operations, or:</a:t>
            </a:r>
          </a:p>
          <a:p>
            <a:pPr lvl="1"/>
            <a:r>
              <a:rPr lang="en-US">
                <a:latin typeface="Calibri" panose="020F0502020204030204" pitchFamily="34" charset="0"/>
                <a:ea typeface="Times New Roman" panose="02020603050405020304" pitchFamily="18" charset="0"/>
              </a:rPr>
              <a:t>Handoff the workload to 10M Managed Services</a:t>
            </a:r>
          </a:p>
          <a:p>
            <a:pPr lvl="2"/>
            <a:r>
              <a:rPr lang="en-US">
                <a:latin typeface="Calibri" panose="020F0502020204030204" pitchFamily="34" charset="0"/>
                <a:ea typeface="Times New Roman" panose="02020603050405020304" pitchFamily="18" charset="0"/>
              </a:rPr>
              <a:t>Send email to the TAMs DL to generate an onboarding ticket</a:t>
            </a:r>
          </a:p>
          <a:p>
            <a:pPr lvl="2"/>
            <a:r>
              <a:rPr lang="en-US">
                <a:latin typeface="Calibri" panose="020F0502020204030204" pitchFamily="34" charset="0"/>
                <a:ea typeface="Times New Roman" panose="02020603050405020304" pitchFamily="18" charset="0"/>
              </a:rPr>
              <a:t>Work with the TAM and Ops teams to verify</a:t>
            </a:r>
          </a:p>
          <a:p>
            <a:r>
              <a:rPr lang="en-US" sz="2600">
                <a:latin typeface="Calibri" panose="020F0502020204030204" pitchFamily="34" charset="0"/>
                <a:ea typeface="Times New Roman" panose="02020603050405020304" pitchFamily="18" charset="0"/>
              </a:rPr>
              <a:t>Client signoff</a:t>
            </a:r>
          </a:p>
          <a:p>
            <a:pPr lvl="1"/>
            <a:r>
              <a:rPr lang="en-US">
                <a:latin typeface="Calibri" panose="020F0502020204030204" pitchFamily="34" charset="0"/>
                <a:ea typeface="Times New Roman" panose="02020603050405020304" pitchFamily="18" charset="0"/>
              </a:rPr>
              <a:t>After migration is complete, the DD/DM should verify the client is satisfied with the outcome and request formal written signoff from the workload and infrastructure owners</a:t>
            </a:r>
          </a:p>
          <a:p>
            <a:pPr lvl="1"/>
            <a:r>
              <a:rPr lang="en-US">
                <a:latin typeface="Calibri" panose="020F0502020204030204" pitchFamily="34" charset="0"/>
                <a:ea typeface="Times New Roman" panose="02020603050405020304" pitchFamily="18" charset="0"/>
              </a:rPr>
              <a:t>This is generally an email that we save in the project documents</a:t>
            </a:r>
          </a:p>
          <a:p>
            <a:r>
              <a:rPr lang="en-US">
                <a:latin typeface="Calibri" panose="020F0502020204030204" pitchFamily="34" charset="0"/>
                <a:ea typeface="Times New Roman" panose="02020603050405020304" pitchFamily="18" charset="0"/>
              </a:rPr>
              <a:t>Repeat the cycle for each workload or group!</a:t>
            </a:r>
          </a:p>
          <a:p>
            <a:pPr lvl="1"/>
            <a:endParaRPr lang="en-US">
              <a:latin typeface="Calibri" panose="020F0502020204030204" pitchFamily="34" charset="0"/>
              <a:ea typeface="Times New Roman" panose="02020603050405020304" pitchFamily="18" charset="0"/>
            </a:endParaRPr>
          </a:p>
          <a:p>
            <a:pPr lvl="1"/>
            <a:endParaRPr lang="en-US" sz="2400">
              <a:latin typeface="Calibri" panose="020F0502020204030204" pitchFamily="34" charset="0"/>
              <a:ea typeface="Times New Roman" panose="02020603050405020304" pitchFamily="18" charset="0"/>
            </a:endParaRPr>
          </a:p>
        </p:txBody>
      </p:sp>
      <p:sp>
        <p:nvSpPr>
          <p:cNvPr id="4" name="Arrow: Pentagon 3">
            <a:extLst>
              <a:ext uri="{FF2B5EF4-FFF2-40B4-BE49-F238E27FC236}">
                <a16:creationId xmlns:a16="http://schemas.microsoft.com/office/drawing/2014/main" id="{5C1796BA-DA24-4473-8221-C5B69B0E8B0B}"/>
              </a:ext>
            </a:extLst>
          </p:cNvPr>
          <p:cNvSpPr/>
          <p:nvPr/>
        </p:nvSpPr>
        <p:spPr>
          <a:xfrm>
            <a:off x="941472" y="1556084"/>
            <a:ext cx="2297028" cy="484632"/>
          </a:xfrm>
          <a:prstGeom prst="homePlate">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Landing Zone</a:t>
            </a:r>
          </a:p>
        </p:txBody>
      </p:sp>
      <p:sp>
        <p:nvSpPr>
          <p:cNvPr id="5" name="Arrow: Chevron 4">
            <a:extLst>
              <a:ext uri="{FF2B5EF4-FFF2-40B4-BE49-F238E27FC236}">
                <a16:creationId xmlns:a16="http://schemas.microsoft.com/office/drawing/2014/main" id="{466F90A6-7AF4-4F37-8560-ACBBB2199B40}"/>
              </a:ext>
            </a:extLst>
          </p:cNvPr>
          <p:cNvSpPr/>
          <p:nvPr/>
        </p:nvSpPr>
        <p:spPr>
          <a:xfrm>
            <a:off x="4966338" y="1556085"/>
            <a:ext cx="1915505" cy="484631"/>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6" name="Arrow: Chevron 5">
            <a:extLst>
              <a:ext uri="{FF2B5EF4-FFF2-40B4-BE49-F238E27FC236}">
                <a16:creationId xmlns:a16="http://schemas.microsoft.com/office/drawing/2014/main" id="{15FF17AD-6FAF-472E-AE37-263A119A0560}"/>
              </a:ext>
            </a:extLst>
          </p:cNvPr>
          <p:cNvSpPr/>
          <p:nvPr/>
        </p:nvSpPr>
        <p:spPr>
          <a:xfrm>
            <a:off x="6786618" y="1556084"/>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7" name="Arrow: Chevron 6">
            <a:extLst>
              <a:ext uri="{FF2B5EF4-FFF2-40B4-BE49-F238E27FC236}">
                <a16:creationId xmlns:a16="http://schemas.microsoft.com/office/drawing/2014/main" id="{AD52E3FB-7F0C-463F-96B7-8331874670B4}"/>
              </a:ext>
            </a:extLst>
          </p:cNvPr>
          <p:cNvSpPr/>
          <p:nvPr/>
        </p:nvSpPr>
        <p:spPr>
          <a:xfrm>
            <a:off x="9260809" y="1556084"/>
            <a:ext cx="2318084"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sp>
        <p:nvSpPr>
          <p:cNvPr id="8" name="Arrow: Chevron 7">
            <a:extLst>
              <a:ext uri="{FF2B5EF4-FFF2-40B4-BE49-F238E27FC236}">
                <a16:creationId xmlns:a16="http://schemas.microsoft.com/office/drawing/2014/main" id="{2524284B-ABC5-45BB-A923-E97F2A0CC9D9}"/>
              </a:ext>
            </a:extLst>
          </p:cNvPr>
          <p:cNvSpPr/>
          <p:nvPr/>
        </p:nvSpPr>
        <p:spPr>
          <a:xfrm>
            <a:off x="3143252" y="1556084"/>
            <a:ext cx="1915528" cy="484632"/>
          </a:xfrm>
          <a:prstGeom prst="chevron">
            <a:avLst/>
          </a:prstGeom>
          <a:solidFill>
            <a:schemeClr val="bg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spTree>
    <p:extLst>
      <p:ext uri="{BB962C8B-B14F-4D97-AF65-F5344CB8AC3E}">
        <p14:creationId xmlns:p14="http://schemas.microsoft.com/office/powerpoint/2010/main" val="282320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Process Support</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p:txBody>
          <a:bodyPr/>
          <a:lstStyle/>
          <a:p>
            <a:pPr marL="0" indent="0">
              <a:lnSpc>
                <a:spcPct val="200000"/>
              </a:lnSpc>
              <a:buNone/>
            </a:pPr>
            <a:r>
              <a:rPr lang="en-US"/>
              <a:t>If you have any questions or suggestions about the process:</a:t>
            </a:r>
          </a:p>
          <a:p>
            <a:pPr lvl="1">
              <a:lnSpc>
                <a:spcPct val="200000"/>
              </a:lnSpc>
            </a:pPr>
            <a:r>
              <a:rPr lang="en-US"/>
              <a:t>Reach out on the </a:t>
            </a:r>
            <a:r>
              <a:rPr lang="en-US" b="1"/>
              <a:t>10M Solutions Development / ACM – Azure Cloud Migration </a:t>
            </a:r>
            <a:r>
              <a:rPr lang="en-US"/>
              <a:t>Teams channel</a:t>
            </a:r>
          </a:p>
          <a:p>
            <a:pPr lvl="1">
              <a:lnSpc>
                <a:spcPct val="200000"/>
              </a:lnSpc>
            </a:pPr>
            <a:r>
              <a:rPr lang="en-US"/>
              <a:t>Email us at </a:t>
            </a:r>
            <a:r>
              <a:rPr lang="en-US" b="1"/>
              <a:t>10M-MigrationCenter@10thmagnitude.com</a:t>
            </a:r>
          </a:p>
          <a:p>
            <a:pPr lvl="1">
              <a:lnSpc>
                <a:spcPct val="200000"/>
              </a:lnSpc>
            </a:pPr>
            <a:r>
              <a:rPr lang="en-US"/>
              <a:t>If you’re not getting what you need with the above options, contact Russ Henderson or Mark Hanson</a:t>
            </a:r>
          </a:p>
        </p:txBody>
      </p:sp>
    </p:spTree>
    <p:extLst>
      <p:ext uri="{BB962C8B-B14F-4D97-AF65-F5344CB8AC3E}">
        <p14:creationId xmlns:p14="http://schemas.microsoft.com/office/powerpoint/2010/main" val="78743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Project Setup – Getting Started</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1516699"/>
            <a:ext cx="7620000" cy="4660264"/>
          </a:xfrm>
        </p:spPr>
        <p:txBody>
          <a:bodyPr>
            <a:normAutofit/>
          </a:bodyPr>
          <a:lstStyle/>
          <a:p>
            <a:pPr marL="342900" indent="-342900">
              <a:buFont typeface="Symbol" panose="05050102010706020507" pitchFamily="18" charset="2"/>
              <a:buChar char=""/>
            </a:pPr>
            <a:r>
              <a:rPr lang="en-US" sz="2800">
                <a:effectLst/>
                <a:latin typeface="Calibri" panose="020F0502020204030204" pitchFamily="34" charset="0"/>
                <a:ea typeface="Times New Roman" panose="02020603050405020304" pitchFamily="18" charset="0"/>
              </a:rPr>
              <a:t>Client Onboarding</a:t>
            </a:r>
          </a:p>
          <a:p>
            <a:pPr marL="800100" lvl="1" indent="-342900">
              <a:buFont typeface="Symbol" panose="05050102010706020507" pitchFamily="18" charset="2"/>
              <a:buChar char=""/>
            </a:pPr>
            <a:r>
              <a:rPr lang="en-US" sz="2400">
                <a:latin typeface="Calibri" panose="020F0502020204030204" pitchFamily="34" charset="0"/>
                <a:ea typeface="Calibri" panose="020F0502020204030204" pitchFamily="34" charset="0"/>
              </a:rPr>
              <a:t>Initial communications</a:t>
            </a:r>
          </a:p>
          <a:p>
            <a:pPr marL="800100" lvl="1" indent="-342900">
              <a:buFont typeface="Symbol" panose="05050102010706020507" pitchFamily="18" charset="2"/>
              <a:buChar char=""/>
            </a:pPr>
            <a:r>
              <a:rPr lang="en-US" sz="2400">
                <a:latin typeface="Calibri" panose="020F0502020204030204" pitchFamily="34" charset="0"/>
                <a:ea typeface="Times New Roman" panose="02020603050405020304" pitchFamily="18" charset="0"/>
              </a:rPr>
              <a:t>Request project platform and communications channels through the Service Desk (</a:t>
            </a:r>
            <a:r>
              <a:rPr lang="en-US" sz="2400" err="1">
                <a:latin typeface="Calibri" panose="020F0502020204030204" pitchFamily="34" charset="0"/>
                <a:ea typeface="Times New Roman" panose="02020603050405020304" pitchFamily="18" charset="0"/>
              </a:rPr>
              <a:t>SAManage</a:t>
            </a:r>
            <a:r>
              <a:rPr lang="en-US" sz="2400">
                <a:latin typeface="Calibri" panose="020F0502020204030204" pitchFamily="34" charset="0"/>
                <a:ea typeface="Times New Roman" panose="02020603050405020304" pitchFamily="18" charset="0"/>
              </a:rPr>
              <a:t>)</a:t>
            </a:r>
          </a:p>
          <a:p>
            <a:pPr marL="1257300" lvl="2" indent="-342900">
              <a:buFont typeface="Symbol" panose="05050102010706020507" pitchFamily="18" charset="2"/>
              <a:buChar char=""/>
            </a:pPr>
            <a:r>
              <a:rPr lang="en-US" sz="2200">
                <a:latin typeface="Calibri" panose="020F0502020204030204" pitchFamily="34" charset="0"/>
                <a:ea typeface="Times New Roman" panose="02020603050405020304" pitchFamily="18" charset="0"/>
              </a:rPr>
              <a:t>Azure DevOps Org for the client</a:t>
            </a:r>
            <a:endParaRPr lang="en-US" sz="2000">
              <a:latin typeface="Calibri" panose="020F0502020204030204" pitchFamily="34" charset="0"/>
              <a:ea typeface="Times New Roman" panose="02020603050405020304" pitchFamily="18" charset="0"/>
            </a:endParaRPr>
          </a:p>
          <a:p>
            <a:pPr marL="1257300" lvl="2" indent="-342900">
              <a:buFont typeface="Symbol" panose="05050102010706020507" pitchFamily="18" charset="2"/>
              <a:buChar char=""/>
            </a:pPr>
            <a:r>
              <a:rPr lang="en-US" sz="2200">
                <a:latin typeface="Calibri" panose="020F0502020204030204" pitchFamily="34" charset="0"/>
                <a:ea typeface="Times New Roman" panose="02020603050405020304" pitchFamily="18" charset="0"/>
              </a:rPr>
              <a:t>Internal/External Teams channels</a:t>
            </a:r>
            <a:endParaRPr lang="en-US" sz="2600">
              <a:effectLst/>
              <a:latin typeface="Calibri" panose="020F0502020204030204" pitchFamily="34" charset="0"/>
              <a:ea typeface="Times New Roman" panose="02020603050405020304" pitchFamily="18" charset="0"/>
            </a:endParaRPr>
          </a:p>
          <a:p>
            <a:pPr marL="800100" lvl="1" indent="-342900">
              <a:buFont typeface="Symbol" panose="05050102010706020507" pitchFamily="18" charset="2"/>
              <a:buChar char=""/>
            </a:pPr>
            <a:r>
              <a:rPr lang="en-US" sz="2400">
                <a:effectLst/>
                <a:latin typeface="Calibri" panose="020F0502020204030204" pitchFamily="34" charset="0"/>
                <a:ea typeface="Calibri" panose="020F0502020204030204" pitchFamily="34" charset="0"/>
              </a:rPr>
              <a:t>Sending the welcome kit</a:t>
            </a:r>
          </a:p>
          <a:p>
            <a:pPr marL="1257300" lvl="2" indent="-342900">
              <a:buFont typeface="Symbol" panose="05050102010706020507" pitchFamily="18" charset="2"/>
              <a:buChar char=""/>
            </a:pPr>
            <a:r>
              <a:rPr lang="en-US" sz="2200">
                <a:latin typeface="Calibri" panose="020F0502020204030204" pitchFamily="34" charset="0"/>
                <a:ea typeface="Calibri" panose="020F0502020204030204" pitchFamily="34" charset="0"/>
              </a:rPr>
              <a:t>What is it?</a:t>
            </a:r>
          </a:p>
          <a:p>
            <a:pPr marL="1257300" lvl="2" indent="-342900">
              <a:buFont typeface="Symbol" panose="05050102010706020507" pitchFamily="18" charset="2"/>
              <a:buChar char=""/>
            </a:pPr>
            <a:r>
              <a:rPr lang="en-US" sz="2200">
                <a:effectLst/>
                <a:latin typeface="Calibri" panose="020F0502020204030204" pitchFamily="34" charset="0"/>
                <a:ea typeface="Calibri" panose="020F0502020204030204" pitchFamily="34" charset="0"/>
              </a:rPr>
              <a:t>Why its important</a:t>
            </a:r>
          </a:p>
          <a:p>
            <a:pPr marL="800100" lvl="1" indent="-342900">
              <a:buFont typeface="Symbol" panose="05050102010706020507" pitchFamily="18" charset="2"/>
              <a:buChar char=""/>
            </a:pPr>
            <a:r>
              <a:rPr lang="en-US" sz="2400">
                <a:latin typeface="Calibri" panose="020F0502020204030204" pitchFamily="34" charset="0"/>
                <a:ea typeface="Calibri" panose="020F0502020204030204" pitchFamily="34" charset="0"/>
              </a:rPr>
              <a:t>Setting up backlogs in DevOps from template</a:t>
            </a:r>
          </a:p>
          <a:p>
            <a:pPr marL="1257300" lvl="2" indent="-342900">
              <a:buFont typeface="Symbol" panose="05050102010706020507" pitchFamily="18" charset="2"/>
              <a:buChar char=""/>
            </a:pPr>
            <a:r>
              <a:rPr lang="en-US" sz="2200">
                <a:effectLst/>
                <a:latin typeface="Calibri" panose="020F0502020204030204" pitchFamily="34" charset="0"/>
                <a:ea typeface="Calibri" panose="020F0502020204030204" pitchFamily="34" charset="0"/>
              </a:rPr>
              <a:t>Handled by the project tech lead/architect</a:t>
            </a:r>
          </a:p>
        </p:txBody>
      </p:sp>
      <p:grpSp>
        <p:nvGrpSpPr>
          <p:cNvPr id="7" name="Group 6">
            <a:extLst>
              <a:ext uri="{FF2B5EF4-FFF2-40B4-BE49-F238E27FC236}">
                <a16:creationId xmlns:a16="http://schemas.microsoft.com/office/drawing/2014/main" id="{F53C0AEF-EE6B-42C0-B22C-694BE2A36103}"/>
              </a:ext>
            </a:extLst>
          </p:cNvPr>
          <p:cNvGrpSpPr/>
          <p:nvPr/>
        </p:nvGrpSpPr>
        <p:grpSpPr>
          <a:xfrm>
            <a:off x="8149162" y="1376593"/>
            <a:ext cx="3479942" cy="2705200"/>
            <a:chOff x="8031174" y="2389239"/>
            <a:chExt cx="2968664" cy="2403023"/>
          </a:xfrm>
        </p:grpSpPr>
        <p:pic>
          <p:nvPicPr>
            <p:cNvPr id="5" name="Picture 4">
              <a:extLst>
                <a:ext uri="{FF2B5EF4-FFF2-40B4-BE49-F238E27FC236}">
                  <a16:creationId xmlns:a16="http://schemas.microsoft.com/office/drawing/2014/main" id="{2947DE94-CE81-4E56-8F64-FB880EA8385D}"/>
                </a:ext>
              </a:extLst>
            </p:cNvPr>
            <p:cNvPicPr>
              <a:picLocks noChangeAspect="1"/>
            </p:cNvPicPr>
            <p:nvPr/>
          </p:nvPicPr>
          <p:blipFill>
            <a:blip r:embed="rId3"/>
            <a:stretch>
              <a:fillRect/>
            </a:stretch>
          </p:blipFill>
          <p:spPr>
            <a:xfrm>
              <a:off x="8031175" y="2389239"/>
              <a:ext cx="2968663" cy="2403023"/>
            </a:xfrm>
            <a:prstGeom prst="rect">
              <a:avLst/>
            </a:prstGeom>
          </p:spPr>
        </p:pic>
        <p:sp>
          <p:nvSpPr>
            <p:cNvPr id="6" name="Rectangle 5">
              <a:extLst>
                <a:ext uri="{FF2B5EF4-FFF2-40B4-BE49-F238E27FC236}">
                  <a16:creationId xmlns:a16="http://schemas.microsoft.com/office/drawing/2014/main" id="{4EE3CD74-73CA-49C1-B335-F6CD87016BBA}"/>
                </a:ext>
              </a:extLst>
            </p:cNvPr>
            <p:cNvSpPr/>
            <p:nvPr/>
          </p:nvSpPr>
          <p:spPr>
            <a:xfrm>
              <a:off x="8031174" y="2389239"/>
              <a:ext cx="2968663" cy="2403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659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Project Setup – Collaboration</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199" y="1516699"/>
            <a:ext cx="10267335" cy="4660264"/>
          </a:xfrm>
        </p:spPr>
        <p:txBody>
          <a:bodyPr>
            <a:normAutofit/>
          </a:bodyPr>
          <a:lstStyle/>
          <a:p>
            <a:pPr marL="342900" indent="-342900">
              <a:buFont typeface="Symbol" panose="05050102010706020507" pitchFamily="18" charset="2"/>
              <a:buChar char=""/>
            </a:pPr>
            <a:r>
              <a:rPr lang="en-US">
                <a:effectLst/>
                <a:latin typeface="Calibri" panose="020F0502020204030204" pitchFamily="34" charset="0"/>
                <a:ea typeface="Calibri" panose="020F0502020204030204" pitchFamily="34" charset="0"/>
              </a:rPr>
              <a:t>In addition to the </a:t>
            </a:r>
            <a:r>
              <a:rPr lang="en-US">
                <a:latin typeface="Calibri" panose="020F0502020204030204" pitchFamily="34" charset="0"/>
                <a:ea typeface="Calibri" panose="020F0502020204030204" pitchFamily="34" charset="0"/>
              </a:rPr>
              <a:t>project </a:t>
            </a:r>
            <a:r>
              <a:rPr lang="en-US">
                <a:effectLst/>
                <a:latin typeface="Calibri" panose="020F0502020204030204" pitchFamily="34" charset="0"/>
                <a:ea typeface="Calibri" panose="020F0502020204030204" pitchFamily="34" charset="0"/>
              </a:rPr>
              <a:t>meetings, the CMC will setup and host a 1-2x week cadence to sync with the project leadership. This allows us to work through any issues internally, strategize, and plan capacity.</a:t>
            </a:r>
          </a:p>
          <a:p>
            <a:pPr marL="342900" indent="-342900">
              <a:buFont typeface="Symbol" panose="05050102010706020507" pitchFamily="18" charset="2"/>
              <a:buChar char=""/>
            </a:pPr>
            <a:r>
              <a:rPr lang="en-US">
                <a:latin typeface="Calibri" panose="020F0502020204030204" pitchFamily="34" charset="0"/>
                <a:ea typeface="Calibri" panose="020F0502020204030204" pitchFamily="34" charset="0"/>
              </a:rPr>
              <a:t>Teams channels</a:t>
            </a:r>
          </a:p>
          <a:p>
            <a:pPr marL="800100" lvl="1" indent="-342900">
              <a:buFont typeface="Symbol" panose="05050102010706020507" pitchFamily="18" charset="2"/>
              <a:buChar char=""/>
            </a:pPr>
            <a:r>
              <a:rPr lang="en-US">
                <a:latin typeface="Calibri" panose="020F0502020204030204" pitchFamily="34" charset="0"/>
                <a:ea typeface="Calibri" panose="020F0502020204030204" pitchFamily="34" charset="0"/>
              </a:rPr>
              <a:t>Use internal channels (naming convention INTERNAL-Clients/INTERNAL-</a:t>
            </a:r>
            <a:r>
              <a:rPr lang="en-US" err="1">
                <a:latin typeface="Calibri" panose="020F0502020204030204" pitchFamily="34" charset="0"/>
                <a:ea typeface="Calibri" panose="020F0502020204030204" pitchFamily="34" charset="0"/>
              </a:rPr>
              <a:t>ClientName</a:t>
            </a:r>
            <a:r>
              <a:rPr lang="en-US">
                <a:latin typeface="Calibri" panose="020F0502020204030204" pitchFamily="34" charset="0"/>
                <a:ea typeface="Calibri" panose="020F0502020204030204" pitchFamily="34" charset="0"/>
              </a:rPr>
              <a:t>) for internal collaboration, file sharing, file staging</a:t>
            </a:r>
          </a:p>
          <a:p>
            <a:pPr marL="800100" lvl="1" indent="-342900">
              <a:buFont typeface="Symbol" panose="05050102010706020507" pitchFamily="18" charset="2"/>
              <a:buChar char=""/>
            </a:pPr>
            <a:r>
              <a:rPr lang="en-US">
                <a:effectLst/>
                <a:latin typeface="Calibri" panose="020F0502020204030204" pitchFamily="34" charset="0"/>
                <a:ea typeface="Calibri" panose="020F0502020204030204" pitchFamily="34" charset="0"/>
              </a:rPr>
              <a:t>Use external channels (naming convention Client-Name) for client collaboration and file sharing</a:t>
            </a:r>
          </a:p>
          <a:p>
            <a:pPr marL="800100" lvl="1" indent="-342900">
              <a:buFont typeface="Symbol" panose="05050102010706020507" pitchFamily="18" charset="2"/>
              <a:buChar char=""/>
            </a:pPr>
            <a:r>
              <a:rPr lang="en-US">
                <a:effectLst/>
                <a:latin typeface="Calibri" panose="020F0502020204030204" pitchFamily="34" charset="0"/>
                <a:ea typeface="Calibri" panose="020F0502020204030204" pitchFamily="34" charset="0"/>
              </a:rPr>
              <a:t>Other internal channels to get questions quickly answered</a:t>
            </a:r>
          </a:p>
          <a:p>
            <a:pPr marL="1257300" lvl="2" indent="-342900">
              <a:buFont typeface="Symbol" panose="05050102010706020507" pitchFamily="18" charset="2"/>
              <a:buChar char=""/>
            </a:pPr>
            <a:r>
              <a:rPr lang="en-US">
                <a:latin typeface="Calibri" panose="020F0502020204030204" pitchFamily="34" charset="0"/>
                <a:ea typeface="Calibri" panose="020F0502020204030204" pitchFamily="34" charset="0"/>
              </a:rPr>
              <a:t>10M – Solutions Development / ACM – Azure Cloud Migration</a:t>
            </a:r>
            <a:endParaRPr lang="en-US">
              <a:effectLst/>
              <a:latin typeface="Calibri" panose="020F0502020204030204" pitchFamily="34" charset="0"/>
              <a:ea typeface="Calibri" panose="020F0502020204030204" pitchFamily="34" charset="0"/>
            </a:endParaRPr>
          </a:p>
          <a:p>
            <a:pPr marL="800100" lvl="1" indent="-342900">
              <a:buFont typeface="Symbol" panose="05050102010706020507" pitchFamily="18" charset="2"/>
              <a:buChar char=""/>
            </a:pPr>
            <a:endParaRPr lang="en-US">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453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Workload Planning</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1516699"/>
            <a:ext cx="10134600" cy="4660264"/>
          </a:xfrm>
        </p:spPr>
        <p:txBody>
          <a:bodyPr>
            <a:normAutofit/>
          </a:bodyPr>
          <a:lstStyle/>
          <a:p>
            <a:pPr marL="342900" indent="-342900">
              <a:buFont typeface="Symbol" panose="05050102010706020507" pitchFamily="18" charset="2"/>
              <a:buChar char=""/>
            </a:pPr>
            <a:r>
              <a:rPr lang="en-US" sz="2800">
                <a:latin typeface="Calibri" panose="020F0502020204030204" pitchFamily="34" charset="0"/>
                <a:ea typeface="Calibri" panose="020F0502020204030204" pitchFamily="34" charset="0"/>
              </a:rPr>
              <a:t>Initial planning</a:t>
            </a:r>
          </a:p>
          <a:p>
            <a:pPr marL="800100" lvl="1" indent="-342900">
              <a:buFont typeface="Symbol" panose="05050102010706020507" pitchFamily="18" charset="2"/>
              <a:buChar char=""/>
            </a:pPr>
            <a:r>
              <a:rPr lang="en-US" sz="2400">
                <a:effectLst/>
                <a:latin typeface="Calibri" panose="020F0502020204030204" pitchFamily="34" charset="0"/>
                <a:ea typeface="Calibri" panose="020F0502020204030204" pitchFamily="34" charset="0"/>
              </a:rPr>
              <a:t>Collaborative effort between DD/DM, tech lead/architect, migration analyst</a:t>
            </a:r>
          </a:p>
          <a:p>
            <a:pPr marL="800100" lvl="1" indent="-342900">
              <a:buFont typeface="Symbol" panose="05050102010706020507" pitchFamily="18" charset="2"/>
              <a:buChar char=""/>
            </a:pPr>
            <a:r>
              <a:rPr lang="en-US" sz="2400">
                <a:effectLst/>
                <a:latin typeface="Calibri" panose="020F0502020204030204" pitchFamily="34" charset="0"/>
                <a:ea typeface="Calibri" panose="020F0502020204030204" pitchFamily="34" charset="0"/>
              </a:rPr>
              <a:t>Gather</a:t>
            </a:r>
            <a:r>
              <a:rPr lang="en-US" sz="2400">
                <a:latin typeface="Calibri" panose="020F0502020204030204" pitchFamily="34" charset="0"/>
                <a:ea typeface="Calibri" panose="020F0502020204030204" pitchFamily="34" charset="0"/>
              </a:rPr>
              <a:t>ing workload and server lists from the client</a:t>
            </a:r>
          </a:p>
          <a:p>
            <a:pPr marL="800100" lvl="1" indent="-342900">
              <a:buFont typeface="Symbol" panose="05050102010706020507" pitchFamily="18" charset="2"/>
              <a:buChar char=""/>
            </a:pPr>
            <a:r>
              <a:rPr lang="en-US" sz="2400">
                <a:effectLst/>
                <a:latin typeface="Calibri" panose="020F0502020204030204" pitchFamily="34" charset="0"/>
                <a:ea typeface="Calibri" panose="020F0502020204030204" pitchFamily="34" charset="0"/>
              </a:rPr>
              <a:t>Identifying priority and migration scheduling factors (blackout periods, </a:t>
            </a:r>
            <a:r>
              <a:rPr lang="en-US" sz="2400" err="1">
                <a:effectLst/>
                <a:latin typeface="Calibri" panose="020F0502020204030204" pitchFamily="34" charset="0"/>
                <a:ea typeface="Calibri" panose="020F0502020204030204" pitchFamily="34" charset="0"/>
              </a:rPr>
              <a:t>etc</a:t>
            </a:r>
            <a:r>
              <a:rPr lang="en-US" sz="2400">
                <a:effectLst/>
                <a:latin typeface="Calibri" panose="020F0502020204030204" pitchFamily="34" charset="0"/>
                <a:ea typeface="Calibri" panose="020F0502020204030204" pitchFamily="34" charset="0"/>
              </a:rPr>
              <a:t>) for workloads</a:t>
            </a:r>
          </a:p>
          <a:p>
            <a:pPr marL="800100" lvl="1" indent="-342900">
              <a:buFont typeface="Symbol" panose="05050102010706020507" pitchFamily="18" charset="2"/>
              <a:buChar char=""/>
            </a:pPr>
            <a:r>
              <a:rPr lang="en-US" sz="2400">
                <a:latin typeface="Calibri" panose="020F0502020204030204" pitchFamily="34" charset="0"/>
                <a:ea typeface="Calibri" panose="020F0502020204030204" pitchFamily="34" charset="0"/>
              </a:rPr>
              <a:t>Creating a draft plan, schedule, and adapting client workload/server lists into our templates</a:t>
            </a:r>
          </a:p>
          <a:p>
            <a:pPr marL="342900" indent="-342900">
              <a:buFont typeface="Symbol" panose="05050102010706020507" pitchFamily="18" charset="2"/>
              <a:buChar char=""/>
            </a:pPr>
            <a:r>
              <a:rPr lang="en-US" sz="2800">
                <a:effectLst/>
                <a:latin typeface="Calibri" panose="020F0502020204030204" pitchFamily="34" charset="0"/>
                <a:ea typeface="Calibri" panose="020F0502020204030204" pitchFamily="34" charset="0"/>
              </a:rPr>
              <a:t>Ongoing effort for the duration of the project</a:t>
            </a:r>
          </a:p>
          <a:p>
            <a:pPr marL="800100" lvl="1" indent="-342900">
              <a:buFont typeface="Symbol" panose="05050102010706020507" pitchFamily="18" charset="2"/>
              <a:buChar char=""/>
            </a:pPr>
            <a:r>
              <a:rPr lang="en-US" sz="2400">
                <a:latin typeface="Calibri" panose="020F0502020204030204" pitchFamily="34" charset="0"/>
                <a:ea typeface="Calibri" panose="020F0502020204030204" pitchFamily="34" charset="0"/>
              </a:rPr>
              <a:t>Plans change due to various business factors</a:t>
            </a:r>
            <a:endParaRPr lang="en-US" sz="24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73258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Workload Planning – Migration Schedule</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1516700"/>
            <a:ext cx="10515600" cy="1484598"/>
          </a:xfrm>
        </p:spPr>
        <p:txBody>
          <a:bodyPr>
            <a:normAutofit fontScale="77500" lnSpcReduction="20000"/>
          </a:bodyPr>
          <a:lstStyle/>
          <a:p>
            <a:r>
              <a:rPr lang="en-US" sz="2800">
                <a:effectLst/>
                <a:latin typeface="Calibri" panose="020F0502020204030204" pitchFamily="34" charset="0"/>
                <a:ea typeface="Calibri" panose="020F0502020204030204" pitchFamily="34" charset="0"/>
              </a:rPr>
              <a:t>Build a central visual migration schedule</a:t>
            </a:r>
          </a:p>
          <a:p>
            <a:pPr lvl="1"/>
            <a:r>
              <a:rPr lang="en-US" sz="2400">
                <a:effectLst/>
                <a:latin typeface="Calibri" panose="020F0502020204030204" pitchFamily="34" charset="0"/>
                <a:ea typeface="Calibri" panose="020F0502020204030204" pitchFamily="34" charset="0"/>
              </a:rPr>
              <a:t>First draft should be completed by the DD/DM ASAP</a:t>
            </a:r>
          </a:p>
          <a:p>
            <a:pPr lvl="1"/>
            <a:r>
              <a:rPr lang="en-US" sz="2400">
                <a:effectLst/>
                <a:latin typeface="Calibri" panose="020F0502020204030204" pitchFamily="34" charset="0"/>
                <a:ea typeface="Calibri" panose="020F0502020204030204" pitchFamily="34" charset="0"/>
              </a:rPr>
              <a:t>Should </a:t>
            </a:r>
            <a:r>
              <a:rPr lang="en-US" sz="2400">
                <a:latin typeface="Calibri" panose="020F0502020204030204" pitchFamily="34" charset="0"/>
                <a:ea typeface="Calibri" panose="020F0502020204030204" pitchFamily="34" charset="0"/>
              </a:rPr>
              <a:t>note the full lifecycle of each workload and milestones</a:t>
            </a:r>
          </a:p>
          <a:p>
            <a:pPr lvl="2"/>
            <a:r>
              <a:rPr lang="en-US" sz="2200">
                <a:latin typeface="Calibri" panose="020F0502020204030204" pitchFamily="34" charset="0"/>
                <a:ea typeface="Calibri" panose="020F0502020204030204" pitchFamily="34" charset="0"/>
              </a:rPr>
              <a:t>Timeline for discovery &gt; replication &gt; failover test &gt; cutover window &gt; handoff</a:t>
            </a:r>
          </a:p>
          <a:p>
            <a:pPr lvl="1"/>
            <a:r>
              <a:rPr lang="en-US" sz="2400">
                <a:latin typeface="Calibri" panose="020F0502020204030204" pitchFamily="34" charset="0"/>
                <a:ea typeface="Calibri" panose="020F0502020204030204" pitchFamily="34" charset="0"/>
              </a:rPr>
              <a:t>Easy to present where we are the project and what's coming as it progresses</a:t>
            </a:r>
            <a:endParaRPr lang="en-US" sz="240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F7D461C8-23AF-469B-A6B1-2832FA37C62C}"/>
              </a:ext>
            </a:extLst>
          </p:cNvPr>
          <p:cNvPicPr>
            <a:picLocks noChangeAspect="1"/>
          </p:cNvPicPr>
          <p:nvPr/>
        </p:nvPicPr>
        <p:blipFill>
          <a:blip r:embed="rId3"/>
          <a:stretch>
            <a:fillRect/>
          </a:stretch>
        </p:blipFill>
        <p:spPr>
          <a:xfrm>
            <a:off x="1799302" y="3305495"/>
            <a:ext cx="8423787" cy="3187379"/>
          </a:xfrm>
          <a:prstGeom prst="rect">
            <a:avLst/>
          </a:prstGeom>
        </p:spPr>
      </p:pic>
      <p:sp>
        <p:nvSpPr>
          <p:cNvPr id="5" name="Rectangle 4">
            <a:extLst>
              <a:ext uri="{FF2B5EF4-FFF2-40B4-BE49-F238E27FC236}">
                <a16:creationId xmlns:a16="http://schemas.microsoft.com/office/drawing/2014/main" id="{B63350F4-2BAA-4340-9EDA-7A257AB11914}"/>
              </a:ext>
            </a:extLst>
          </p:cNvPr>
          <p:cNvSpPr/>
          <p:nvPr/>
        </p:nvSpPr>
        <p:spPr>
          <a:xfrm>
            <a:off x="1799302" y="3305495"/>
            <a:ext cx="8423787" cy="31873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44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normAutofit fontScale="90000"/>
          </a:bodyPr>
          <a:lstStyle/>
          <a:p>
            <a:r>
              <a:rPr lang="en-US"/>
              <a:t>Workload Planning - Workload and Server Lists</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1516700"/>
            <a:ext cx="10515600" cy="2115022"/>
          </a:xfrm>
        </p:spPr>
        <p:txBody>
          <a:bodyPr>
            <a:normAutofit fontScale="70000" lnSpcReduction="20000"/>
          </a:bodyPr>
          <a:lstStyle/>
          <a:p>
            <a:r>
              <a:rPr lang="en-US" sz="2800">
                <a:latin typeface="Calibri" panose="020F0502020204030204" pitchFamily="34" charset="0"/>
                <a:ea typeface="Calibri" panose="020F0502020204030204" pitchFamily="34" charset="0"/>
              </a:rPr>
              <a:t>Build a</a:t>
            </a:r>
            <a:r>
              <a:rPr lang="en-US" sz="2800">
                <a:effectLst/>
                <a:latin typeface="Calibri" panose="020F0502020204030204" pitchFamily="34" charset="0"/>
                <a:ea typeface="Calibri" panose="020F0502020204030204" pitchFamily="34" charset="0"/>
              </a:rPr>
              <a:t> central workload and server list</a:t>
            </a:r>
          </a:p>
          <a:p>
            <a:pPr lvl="1"/>
            <a:r>
              <a:rPr lang="en-US" sz="2400">
                <a:latin typeface="Calibri" panose="020F0502020204030204" pitchFamily="34" charset="0"/>
                <a:ea typeface="Calibri" panose="020F0502020204030204" pitchFamily="34" charset="0"/>
              </a:rPr>
              <a:t>There must be only one source of truth!</a:t>
            </a:r>
          </a:p>
          <a:p>
            <a:pPr lvl="1"/>
            <a:r>
              <a:rPr lang="en-US" sz="2400">
                <a:latin typeface="Calibri" panose="020F0502020204030204" pitchFamily="34" charset="0"/>
                <a:ea typeface="Calibri" panose="020F0502020204030204" pitchFamily="34" charset="0"/>
              </a:rPr>
              <a:t>The project lead/architect takes what the customer has given us and puts that into our template format. We have templates for all of this.</a:t>
            </a:r>
          </a:p>
          <a:p>
            <a:pPr lvl="1"/>
            <a:r>
              <a:rPr lang="en-US" sz="2400">
                <a:latin typeface="Calibri" panose="020F0502020204030204" pitchFamily="34" charset="0"/>
                <a:ea typeface="Calibri" panose="020F0502020204030204" pitchFamily="34" charset="0"/>
              </a:rPr>
              <a:t>These should be shared with the customer so they can modify as needed. Ideally these would be shared via the external client Teams channel.</a:t>
            </a:r>
          </a:p>
          <a:p>
            <a:pPr lvl="1"/>
            <a:r>
              <a:rPr lang="en-US" sz="2400">
                <a:latin typeface="Calibri" panose="020F0502020204030204" pitchFamily="34" charset="0"/>
                <a:ea typeface="Calibri" panose="020F0502020204030204" pitchFamily="34" charset="0"/>
              </a:rPr>
              <a:t>The server list template details all information about what we migrated and its configuration. It is used as a deliverable when the migration is complete.</a:t>
            </a:r>
          </a:p>
        </p:txBody>
      </p:sp>
      <p:pic>
        <p:nvPicPr>
          <p:cNvPr id="6" name="Picture 5">
            <a:extLst>
              <a:ext uri="{FF2B5EF4-FFF2-40B4-BE49-F238E27FC236}">
                <a16:creationId xmlns:a16="http://schemas.microsoft.com/office/drawing/2014/main" id="{C21F34A3-242D-43F0-B558-B91A8DA83EDC}"/>
              </a:ext>
            </a:extLst>
          </p:cNvPr>
          <p:cNvPicPr>
            <a:picLocks noChangeAspect="1"/>
          </p:cNvPicPr>
          <p:nvPr/>
        </p:nvPicPr>
        <p:blipFill>
          <a:blip r:embed="rId3"/>
          <a:stretch>
            <a:fillRect/>
          </a:stretch>
        </p:blipFill>
        <p:spPr>
          <a:xfrm>
            <a:off x="1795726" y="3926459"/>
            <a:ext cx="4897703" cy="997793"/>
          </a:xfrm>
          <a:prstGeom prst="rect">
            <a:avLst/>
          </a:prstGeom>
        </p:spPr>
      </p:pic>
      <p:pic>
        <p:nvPicPr>
          <p:cNvPr id="7" name="Picture 6">
            <a:extLst>
              <a:ext uri="{FF2B5EF4-FFF2-40B4-BE49-F238E27FC236}">
                <a16:creationId xmlns:a16="http://schemas.microsoft.com/office/drawing/2014/main" id="{67D81358-223C-4F67-B496-0FDC75C263FD}"/>
              </a:ext>
            </a:extLst>
          </p:cNvPr>
          <p:cNvPicPr>
            <a:picLocks noChangeAspect="1"/>
          </p:cNvPicPr>
          <p:nvPr/>
        </p:nvPicPr>
        <p:blipFill>
          <a:blip r:embed="rId4"/>
          <a:stretch>
            <a:fillRect/>
          </a:stretch>
        </p:blipFill>
        <p:spPr>
          <a:xfrm>
            <a:off x="3873253" y="4617449"/>
            <a:ext cx="4321836" cy="1286871"/>
          </a:xfrm>
          <a:prstGeom prst="rect">
            <a:avLst/>
          </a:prstGeom>
        </p:spPr>
      </p:pic>
      <p:pic>
        <p:nvPicPr>
          <p:cNvPr id="9" name="Picture 8">
            <a:extLst>
              <a:ext uri="{FF2B5EF4-FFF2-40B4-BE49-F238E27FC236}">
                <a16:creationId xmlns:a16="http://schemas.microsoft.com/office/drawing/2014/main" id="{8974F632-B529-4262-A28F-217CB6B006F4}"/>
              </a:ext>
            </a:extLst>
          </p:cNvPr>
          <p:cNvPicPr>
            <a:picLocks noChangeAspect="1"/>
          </p:cNvPicPr>
          <p:nvPr/>
        </p:nvPicPr>
        <p:blipFill>
          <a:blip r:embed="rId5"/>
          <a:stretch>
            <a:fillRect/>
          </a:stretch>
        </p:blipFill>
        <p:spPr>
          <a:xfrm>
            <a:off x="6034171" y="5526478"/>
            <a:ext cx="4413987" cy="1156607"/>
          </a:xfrm>
          <a:prstGeom prst="rect">
            <a:avLst/>
          </a:prstGeom>
        </p:spPr>
      </p:pic>
    </p:spTree>
    <p:extLst>
      <p:ext uri="{BB962C8B-B14F-4D97-AF65-F5344CB8AC3E}">
        <p14:creationId xmlns:p14="http://schemas.microsoft.com/office/powerpoint/2010/main" val="121269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4811-9021-4D76-BB33-C00BBF026B9E}"/>
              </a:ext>
            </a:extLst>
          </p:cNvPr>
          <p:cNvSpPr>
            <a:spLocks noGrp="1"/>
          </p:cNvSpPr>
          <p:nvPr>
            <p:ph type="title"/>
          </p:nvPr>
        </p:nvSpPr>
        <p:spPr/>
        <p:txBody>
          <a:bodyPr/>
          <a:lstStyle/>
          <a:p>
            <a:r>
              <a:rPr lang="en-US"/>
              <a:t>Project Backlog</a:t>
            </a:r>
            <a:endParaRPr lang="en-UG"/>
          </a:p>
        </p:txBody>
      </p:sp>
      <p:sp>
        <p:nvSpPr>
          <p:cNvPr id="3" name="Content Placeholder 2">
            <a:extLst>
              <a:ext uri="{FF2B5EF4-FFF2-40B4-BE49-F238E27FC236}">
                <a16:creationId xmlns:a16="http://schemas.microsoft.com/office/drawing/2014/main" id="{C49BE286-40EE-4AEB-9684-F03ECFDDE409}"/>
              </a:ext>
            </a:extLst>
          </p:cNvPr>
          <p:cNvSpPr>
            <a:spLocks noGrp="1"/>
          </p:cNvSpPr>
          <p:nvPr>
            <p:ph idx="1"/>
          </p:nvPr>
        </p:nvSpPr>
        <p:spPr>
          <a:xfrm>
            <a:off x="838200" y="1516699"/>
            <a:ext cx="6364857" cy="4660264"/>
          </a:xfrm>
        </p:spPr>
        <p:txBody>
          <a:bodyPr>
            <a:normAutofit fontScale="77500" lnSpcReduction="20000"/>
          </a:bodyPr>
          <a:lstStyle/>
          <a:p>
            <a:pPr marL="342900" marR="0" lvl="0" indent="-342900">
              <a:spcBef>
                <a:spcPts val="0"/>
              </a:spcBef>
              <a:spcAft>
                <a:spcPts val="0"/>
              </a:spcAft>
              <a:buFont typeface="Symbol" panose="05050102010706020507" pitchFamily="18" charset="2"/>
              <a:buChar char=""/>
            </a:pPr>
            <a:r>
              <a:rPr lang="en-US" sz="2800">
                <a:effectLst/>
                <a:latin typeface="Calibri" panose="020F0502020204030204" pitchFamily="34" charset="0"/>
                <a:ea typeface="Times New Roman" panose="02020603050405020304" pitchFamily="18" charset="0"/>
              </a:rPr>
              <a:t>Use Azure DevOps</a:t>
            </a:r>
          </a:p>
          <a:p>
            <a:pPr marL="342900" marR="0" lvl="0" indent="-342900">
              <a:spcBef>
                <a:spcPts val="0"/>
              </a:spcBef>
              <a:spcAft>
                <a:spcPts val="0"/>
              </a:spcAft>
              <a:buFont typeface="Symbol" panose="05050102010706020507" pitchFamily="18" charset="2"/>
              <a:buChar char=""/>
            </a:pPr>
            <a:r>
              <a:rPr lang="en-US" sz="2800">
                <a:effectLst/>
                <a:latin typeface="Calibri" panose="020F0502020204030204" pitchFamily="34" charset="0"/>
                <a:ea typeface="Times New Roman" panose="02020603050405020304" pitchFamily="18" charset="0"/>
              </a:rPr>
              <a:t>Client DevOps Organization</a:t>
            </a:r>
          </a:p>
          <a:p>
            <a:pPr marL="800100" lvl="1" indent="-342900">
              <a:buFont typeface="Symbol" panose="05050102010706020507" pitchFamily="18" charset="2"/>
              <a:buChar char=""/>
            </a:pPr>
            <a:r>
              <a:rPr lang="en-US" sz="2400">
                <a:latin typeface="Calibri" panose="020F0502020204030204" pitchFamily="34" charset="0"/>
                <a:ea typeface="Times New Roman" panose="02020603050405020304" pitchFamily="18" charset="0"/>
              </a:rPr>
              <a:t>Where the </a:t>
            </a:r>
            <a:r>
              <a:rPr lang="en-US" sz="2400" b="1">
                <a:latin typeface="Calibri" panose="020F0502020204030204" pitchFamily="34" charset="0"/>
                <a:ea typeface="Times New Roman" panose="02020603050405020304" pitchFamily="18" charset="0"/>
              </a:rPr>
              <a:t>externally</a:t>
            </a:r>
            <a:r>
              <a:rPr lang="en-US" sz="2400">
                <a:latin typeface="Calibri" panose="020F0502020204030204" pitchFamily="34" charset="0"/>
                <a:ea typeface="Times New Roman" panose="02020603050405020304" pitchFamily="18" charset="0"/>
              </a:rPr>
              <a:t> facing backlog lives</a:t>
            </a:r>
          </a:p>
          <a:p>
            <a:pPr marL="800100" lvl="1" indent="-342900">
              <a:buFont typeface="Symbol" panose="05050102010706020507" pitchFamily="18" charset="2"/>
              <a:buChar char=""/>
            </a:pPr>
            <a:r>
              <a:rPr lang="en-US" sz="2400">
                <a:latin typeface="Calibri" panose="020F0502020204030204" pitchFamily="34" charset="0"/>
                <a:ea typeface="Times New Roman" panose="02020603050405020304" pitchFamily="18" charset="0"/>
              </a:rPr>
              <a:t>Created through a </a:t>
            </a:r>
            <a:r>
              <a:rPr lang="en-US" sz="2400" err="1">
                <a:latin typeface="Calibri" panose="020F0502020204030204" pitchFamily="34" charset="0"/>
                <a:ea typeface="Times New Roman" panose="02020603050405020304" pitchFamily="18" charset="0"/>
              </a:rPr>
              <a:t>SAManage</a:t>
            </a:r>
            <a:r>
              <a:rPr lang="en-US" sz="2400">
                <a:latin typeface="Calibri" panose="020F0502020204030204" pitchFamily="34" charset="0"/>
                <a:ea typeface="Times New Roman" panose="02020603050405020304" pitchFamily="18" charset="0"/>
              </a:rPr>
              <a:t> ticket</a:t>
            </a:r>
          </a:p>
          <a:p>
            <a:pPr marL="800100" lvl="1" indent="-342900">
              <a:buFont typeface="Symbol" panose="05050102010706020507" pitchFamily="18" charset="2"/>
              <a:buChar char=""/>
            </a:pPr>
            <a:r>
              <a:rPr lang="en-US" sz="2400">
                <a:effectLst/>
                <a:latin typeface="Calibri" panose="020F0502020204030204" pitchFamily="34" charset="0"/>
                <a:ea typeface="Times New Roman" panose="02020603050405020304" pitchFamily="18" charset="0"/>
              </a:rPr>
              <a:t>Managed by the project leadership team</a:t>
            </a:r>
          </a:p>
          <a:p>
            <a:pPr marL="800100" lvl="1" indent="-342900">
              <a:buFont typeface="Symbol" panose="05050102010706020507" pitchFamily="18" charset="2"/>
              <a:buChar char=""/>
            </a:pPr>
            <a:r>
              <a:rPr lang="en-US" sz="2400">
                <a:latin typeface="Calibri" panose="020F0502020204030204" pitchFamily="34" charset="0"/>
                <a:ea typeface="Times New Roman" panose="02020603050405020304" pitchFamily="18" charset="0"/>
              </a:rPr>
              <a:t>Includes all stories/tasks related to LZ, remediation, migration setup, tracking blockers</a:t>
            </a:r>
          </a:p>
          <a:p>
            <a:pPr marL="800100" lvl="1" indent="-342900">
              <a:buFont typeface="Symbol" panose="05050102010706020507" pitchFamily="18" charset="2"/>
              <a:buChar char=""/>
            </a:pPr>
            <a:r>
              <a:rPr lang="en-US" sz="2400">
                <a:latin typeface="Calibri" panose="020F0502020204030204" pitchFamily="34" charset="0"/>
                <a:ea typeface="Times New Roman" panose="02020603050405020304" pitchFamily="18" charset="0"/>
              </a:rPr>
              <a:t>Migration items are tracked at a high level – the workload level</a:t>
            </a:r>
          </a:p>
          <a:p>
            <a:pPr marL="800100" lvl="1" indent="-342900">
              <a:buFont typeface="Symbol" panose="05050102010706020507" pitchFamily="18" charset="2"/>
              <a:buChar char=""/>
            </a:pPr>
            <a:r>
              <a:rPr lang="en-US" sz="2400">
                <a:effectLst/>
                <a:latin typeface="Calibri" panose="020F0502020204030204" pitchFamily="34" charset="0"/>
                <a:ea typeface="Times New Roman" panose="02020603050405020304" pitchFamily="18" charset="0"/>
              </a:rPr>
              <a:t>External users should be added here and assigned tasks they own so they are tracked</a:t>
            </a:r>
          </a:p>
          <a:p>
            <a:pPr marL="342900" marR="0" lvl="0" indent="-342900">
              <a:spcBef>
                <a:spcPts val="0"/>
              </a:spcBef>
              <a:spcAft>
                <a:spcPts val="0"/>
              </a:spcAft>
              <a:buFont typeface="Symbol" panose="05050102010706020507" pitchFamily="18" charset="2"/>
              <a:buChar char=""/>
            </a:pPr>
            <a:r>
              <a:rPr lang="en-US" sz="2800">
                <a:effectLst/>
                <a:latin typeface="Calibri" panose="020F0502020204030204" pitchFamily="34" charset="0"/>
                <a:ea typeface="Times New Roman" panose="02020603050405020304" pitchFamily="18" charset="0"/>
              </a:rPr>
              <a:t>Internal CMC DevOps Organization</a:t>
            </a:r>
          </a:p>
          <a:p>
            <a:pPr marL="800100" lvl="1" indent="-342900">
              <a:buFont typeface="Symbol" panose="05050102010706020507" pitchFamily="18" charset="2"/>
              <a:buChar char=""/>
            </a:pPr>
            <a:r>
              <a:rPr lang="en-US" sz="2400">
                <a:latin typeface="Calibri" panose="020F0502020204030204" pitchFamily="34" charset="0"/>
                <a:ea typeface="Times New Roman" panose="02020603050405020304" pitchFamily="18" charset="0"/>
              </a:rPr>
              <a:t>Where the detailed CMC backlog lives</a:t>
            </a:r>
          </a:p>
          <a:p>
            <a:pPr marL="800100" lvl="1" indent="-342900">
              <a:buFont typeface="Symbol" panose="05050102010706020507" pitchFamily="18" charset="2"/>
              <a:buChar char=""/>
            </a:pPr>
            <a:r>
              <a:rPr lang="en-US" sz="2400">
                <a:effectLst/>
                <a:latin typeface="Calibri" panose="020F0502020204030204" pitchFamily="34" charset="0"/>
                <a:ea typeface="Times New Roman" panose="02020603050405020304" pitchFamily="18" charset="0"/>
              </a:rPr>
              <a:t>Managed by the CMC team</a:t>
            </a:r>
          </a:p>
          <a:p>
            <a:pPr marL="800100" lvl="1" indent="-342900">
              <a:buFont typeface="Symbol" panose="05050102010706020507" pitchFamily="18" charset="2"/>
              <a:buChar char=""/>
            </a:pPr>
            <a:r>
              <a:rPr lang="en-US" sz="2400">
                <a:effectLst/>
                <a:latin typeface="Calibri" panose="020F0502020204030204" pitchFamily="34" charset="0"/>
                <a:ea typeface="Times New Roman" panose="02020603050405020304" pitchFamily="18" charset="0"/>
              </a:rPr>
              <a:t>Very granular – </a:t>
            </a:r>
            <a:r>
              <a:rPr lang="en-US" sz="2400">
                <a:latin typeface="Calibri" panose="020F0502020204030204" pitchFamily="34" charset="0"/>
                <a:ea typeface="Times New Roman" panose="02020603050405020304" pitchFamily="18" charset="0"/>
              </a:rPr>
              <a:t>tracked down to the server status level</a:t>
            </a:r>
            <a:endParaRPr lang="en-US" sz="2400">
              <a:effectLst/>
              <a:latin typeface="Calibri" panose="020F050202020403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96D4C6AF-EB19-4366-99EB-F3C3F44B00E8}"/>
              </a:ext>
            </a:extLst>
          </p:cNvPr>
          <p:cNvPicPr>
            <a:picLocks noChangeAspect="1"/>
          </p:cNvPicPr>
          <p:nvPr/>
        </p:nvPicPr>
        <p:blipFill>
          <a:blip r:embed="rId3"/>
          <a:stretch>
            <a:fillRect/>
          </a:stretch>
        </p:blipFill>
        <p:spPr>
          <a:xfrm>
            <a:off x="7327896" y="3384928"/>
            <a:ext cx="4609209" cy="2204799"/>
          </a:xfrm>
          <a:prstGeom prst="rect">
            <a:avLst/>
          </a:prstGeom>
        </p:spPr>
      </p:pic>
      <p:sp>
        <p:nvSpPr>
          <p:cNvPr id="7" name="TextBox 6">
            <a:extLst>
              <a:ext uri="{FF2B5EF4-FFF2-40B4-BE49-F238E27FC236}">
                <a16:creationId xmlns:a16="http://schemas.microsoft.com/office/drawing/2014/main" id="{3FE237FC-AF04-440B-BA3B-0F83293F2838}"/>
              </a:ext>
            </a:extLst>
          </p:cNvPr>
          <p:cNvSpPr txBox="1"/>
          <p:nvPr/>
        </p:nvSpPr>
        <p:spPr>
          <a:xfrm>
            <a:off x="9125790" y="5562165"/>
            <a:ext cx="1013418" cy="276999"/>
          </a:xfrm>
          <a:prstGeom prst="rect">
            <a:avLst/>
          </a:prstGeom>
          <a:noFill/>
        </p:spPr>
        <p:txBody>
          <a:bodyPr wrap="none" rtlCol="0">
            <a:spAutoFit/>
          </a:bodyPr>
          <a:lstStyle/>
          <a:p>
            <a:pPr algn="ctr"/>
            <a:r>
              <a:rPr lang="en-US" sz="1200" b="1"/>
              <a:t>CMC Backlog</a:t>
            </a:r>
          </a:p>
        </p:txBody>
      </p:sp>
      <p:sp>
        <p:nvSpPr>
          <p:cNvPr id="8" name="TextBox 7">
            <a:extLst>
              <a:ext uri="{FF2B5EF4-FFF2-40B4-BE49-F238E27FC236}">
                <a16:creationId xmlns:a16="http://schemas.microsoft.com/office/drawing/2014/main" id="{00875960-0FDF-4D45-93FB-A222C883F0C9}"/>
              </a:ext>
            </a:extLst>
          </p:cNvPr>
          <p:cNvSpPr txBox="1"/>
          <p:nvPr/>
        </p:nvSpPr>
        <p:spPr>
          <a:xfrm>
            <a:off x="8899893" y="2836054"/>
            <a:ext cx="1351652" cy="276999"/>
          </a:xfrm>
          <a:prstGeom prst="rect">
            <a:avLst/>
          </a:prstGeom>
          <a:noFill/>
        </p:spPr>
        <p:txBody>
          <a:bodyPr wrap="none" rtlCol="0">
            <a:spAutoFit/>
          </a:bodyPr>
          <a:lstStyle/>
          <a:p>
            <a:pPr algn="ctr"/>
            <a:r>
              <a:rPr lang="en-US" sz="1200" b="1"/>
              <a:t>Client Org Backlog</a:t>
            </a:r>
          </a:p>
        </p:txBody>
      </p:sp>
      <p:sp>
        <p:nvSpPr>
          <p:cNvPr id="10" name="Rectangle 9">
            <a:extLst>
              <a:ext uri="{FF2B5EF4-FFF2-40B4-BE49-F238E27FC236}">
                <a16:creationId xmlns:a16="http://schemas.microsoft.com/office/drawing/2014/main" id="{B54F6333-9F8D-4C56-8B66-B6B5CEE970FF}"/>
              </a:ext>
            </a:extLst>
          </p:cNvPr>
          <p:cNvSpPr/>
          <p:nvPr/>
        </p:nvSpPr>
        <p:spPr>
          <a:xfrm>
            <a:off x="7327896" y="3398057"/>
            <a:ext cx="4609208" cy="2191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3E94725-0053-42BC-A3D4-CF6A1612A9AB}"/>
              </a:ext>
            </a:extLst>
          </p:cNvPr>
          <p:cNvGrpSpPr/>
          <p:nvPr/>
        </p:nvGrpSpPr>
        <p:grpSpPr>
          <a:xfrm>
            <a:off x="7932866" y="240498"/>
            <a:ext cx="3285705" cy="2617678"/>
            <a:chOff x="7387043" y="343371"/>
            <a:chExt cx="3285705" cy="2617678"/>
          </a:xfrm>
        </p:grpSpPr>
        <p:pic>
          <p:nvPicPr>
            <p:cNvPr id="12" name="Picture 11">
              <a:extLst>
                <a:ext uri="{FF2B5EF4-FFF2-40B4-BE49-F238E27FC236}">
                  <a16:creationId xmlns:a16="http://schemas.microsoft.com/office/drawing/2014/main" id="{A04B2B7F-8334-4A1B-BDDE-D34F1F2B968B}"/>
                </a:ext>
              </a:extLst>
            </p:cNvPr>
            <p:cNvPicPr>
              <a:picLocks noChangeAspect="1"/>
            </p:cNvPicPr>
            <p:nvPr/>
          </p:nvPicPr>
          <p:blipFill>
            <a:blip r:embed="rId4"/>
            <a:stretch>
              <a:fillRect/>
            </a:stretch>
          </p:blipFill>
          <p:spPr>
            <a:xfrm>
              <a:off x="7387910" y="343371"/>
              <a:ext cx="3284838" cy="2617678"/>
            </a:xfrm>
            <a:prstGeom prst="rect">
              <a:avLst/>
            </a:prstGeom>
          </p:spPr>
        </p:pic>
        <p:sp>
          <p:nvSpPr>
            <p:cNvPr id="9" name="Rectangle 8">
              <a:extLst>
                <a:ext uri="{FF2B5EF4-FFF2-40B4-BE49-F238E27FC236}">
                  <a16:creationId xmlns:a16="http://schemas.microsoft.com/office/drawing/2014/main" id="{88278CA2-FA70-41F1-AB89-F850D9A953F6}"/>
                </a:ext>
              </a:extLst>
            </p:cNvPr>
            <p:cNvSpPr/>
            <p:nvPr/>
          </p:nvSpPr>
          <p:spPr>
            <a:xfrm>
              <a:off x="7387043" y="343371"/>
              <a:ext cx="3285705" cy="2617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0316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7E54BF6E-824C-47E1-8B76-790AF0505936}"/>
              </a:ext>
            </a:extLst>
          </p:cNvPr>
          <p:cNvSpPr>
            <a:spLocks noGrp="1"/>
          </p:cNvSpPr>
          <p:nvPr>
            <p:ph type="title" idx="4294967295"/>
          </p:nvPr>
        </p:nvSpPr>
        <p:spPr>
          <a:xfrm>
            <a:off x="838200" y="255588"/>
            <a:ext cx="8839200" cy="1031875"/>
          </a:xfrm>
        </p:spPr>
        <p:txBody>
          <a:bodyPr/>
          <a:lstStyle/>
          <a:p>
            <a:r>
              <a:rPr lang="en-US" dirty="0">
                <a:solidFill>
                  <a:schemeClr val="accent6"/>
                </a:solidFill>
              </a:rPr>
              <a:t>Migration Process</a:t>
            </a:r>
          </a:p>
        </p:txBody>
      </p:sp>
      <p:sp>
        <p:nvSpPr>
          <p:cNvPr id="51" name="TextBox 50">
            <a:extLst>
              <a:ext uri="{FF2B5EF4-FFF2-40B4-BE49-F238E27FC236}">
                <a16:creationId xmlns:a16="http://schemas.microsoft.com/office/drawing/2014/main" id="{071A8B20-8D5F-463D-A11C-5AFC153E134A}"/>
              </a:ext>
            </a:extLst>
          </p:cNvPr>
          <p:cNvSpPr txBox="1"/>
          <p:nvPr/>
        </p:nvSpPr>
        <p:spPr>
          <a:xfrm>
            <a:off x="838200" y="710551"/>
            <a:ext cx="1059862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sp>
        <p:nvSpPr>
          <p:cNvPr id="52" name="Arrow: Pentagon 51">
            <a:extLst>
              <a:ext uri="{FF2B5EF4-FFF2-40B4-BE49-F238E27FC236}">
                <a16:creationId xmlns:a16="http://schemas.microsoft.com/office/drawing/2014/main" id="{D0CFCC73-5D90-45FF-9B28-7BC9970312E2}"/>
              </a:ext>
            </a:extLst>
          </p:cNvPr>
          <p:cNvSpPr/>
          <p:nvPr/>
        </p:nvSpPr>
        <p:spPr>
          <a:xfrm>
            <a:off x="941472" y="1089140"/>
            <a:ext cx="2297028" cy="484632"/>
          </a:xfrm>
          <a:prstGeom prst="homePlat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ontserrat"/>
                <a:ea typeface="+mn-ea"/>
                <a:cs typeface="+mn-cs"/>
              </a:rPr>
              <a:t>Landing Zone</a:t>
            </a:r>
          </a:p>
        </p:txBody>
      </p:sp>
      <p:sp>
        <p:nvSpPr>
          <p:cNvPr id="53" name="Arrow: Chevron 52">
            <a:extLst>
              <a:ext uri="{FF2B5EF4-FFF2-40B4-BE49-F238E27FC236}">
                <a16:creationId xmlns:a16="http://schemas.microsoft.com/office/drawing/2014/main" id="{028FBE54-16D5-44FE-BC47-D6AC65814616}"/>
              </a:ext>
            </a:extLst>
          </p:cNvPr>
          <p:cNvSpPr/>
          <p:nvPr/>
        </p:nvSpPr>
        <p:spPr>
          <a:xfrm>
            <a:off x="4966338" y="1089141"/>
            <a:ext cx="1915505" cy="484631"/>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Discover</a:t>
            </a:r>
          </a:p>
        </p:txBody>
      </p:sp>
      <p:sp>
        <p:nvSpPr>
          <p:cNvPr id="54" name="Arrow: Chevron 53">
            <a:extLst>
              <a:ext uri="{FF2B5EF4-FFF2-40B4-BE49-F238E27FC236}">
                <a16:creationId xmlns:a16="http://schemas.microsoft.com/office/drawing/2014/main" id="{57A48FC2-780E-4C0A-B590-7CF0524A4545}"/>
              </a:ext>
            </a:extLst>
          </p:cNvPr>
          <p:cNvSpPr/>
          <p:nvPr/>
        </p:nvSpPr>
        <p:spPr>
          <a:xfrm>
            <a:off x="6786618" y="1089140"/>
            <a:ext cx="2566931"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Migrate</a:t>
            </a:r>
          </a:p>
        </p:txBody>
      </p:sp>
      <p:sp>
        <p:nvSpPr>
          <p:cNvPr id="55" name="Arrow: Chevron 54">
            <a:extLst>
              <a:ext uri="{FF2B5EF4-FFF2-40B4-BE49-F238E27FC236}">
                <a16:creationId xmlns:a16="http://schemas.microsoft.com/office/drawing/2014/main" id="{BFADD996-19B4-49D5-AFB5-1C9CEDFB4BD5}"/>
              </a:ext>
            </a:extLst>
          </p:cNvPr>
          <p:cNvSpPr/>
          <p:nvPr/>
        </p:nvSpPr>
        <p:spPr>
          <a:xfrm>
            <a:off x="9260809" y="1089140"/>
            <a:ext cx="2318084"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Manage, Optimize, Secure</a:t>
            </a:r>
          </a:p>
        </p:txBody>
      </p:sp>
      <p:grpSp>
        <p:nvGrpSpPr>
          <p:cNvPr id="56" name="Group 55">
            <a:extLst>
              <a:ext uri="{FF2B5EF4-FFF2-40B4-BE49-F238E27FC236}">
                <a16:creationId xmlns:a16="http://schemas.microsoft.com/office/drawing/2014/main" id="{E9AEF26A-99E8-4802-BEF4-AB1EE9728BF6}"/>
              </a:ext>
            </a:extLst>
          </p:cNvPr>
          <p:cNvGrpSpPr/>
          <p:nvPr/>
        </p:nvGrpSpPr>
        <p:grpSpPr>
          <a:xfrm>
            <a:off x="6275476" y="4977209"/>
            <a:ext cx="3589213" cy="914309"/>
            <a:chOff x="5350042" y="4019089"/>
            <a:chExt cx="1585527" cy="1295821"/>
          </a:xfrm>
          <a:solidFill>
            <a:schemeClr val="accent4"/>
          </a:solidFill>
        </p:grpSpPr>
        <p:sp>
          <p:nvSpPr>
            <p:cNvPr id="57" name="Arrow: Curved Right 56">
              <a:extLst>
                <a:ext uri="{FF2B5EF4-FFF2-40B4-BE49-F238E27FC236}">
                  <a16:creationId xmlns:a16="http://schemas.microsoft.com/office/drawing/2014/main" id="{7EE92822-60A5-44F9-901D-8BDE4F65EBDB}"/>
                </a:ext>
              </a:extLst>
            </p:cNvPr>
            <p:cNvSpPr/>
            <p:nvPr/>
          </p:nvSpPr>
          <p:spPr>
            <a:xfrm>
              <a:off x="5350042" y="4098758"/>
              <a:ext cx="731520" cy="1216152"/>
            </a:xfrm>
            <a:prstGeom prst="curvedRightArrow">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sp>
          <p:nvSpPr>
            <p:cNvPr id="58" name="Arrow: Curved Left 57">
              <a:extLst>
                <a:ext uri="{FF2B5EF4-FFF2-40B4-BE49-F238E27FC236}">
                  <a16:creationId xmlns:a16="http://schemas.microsoft.com/office/drawing/2014/main" id="{352E4F31-1745-47FC-B69D-D62D73EE4FF0}"/>
                </a:ext>
              </a:extLst>
            </p:cNvPr>
            <p:cNvSpPr/>
            <p:nvPr/>
          </p:nvSpPr>
          <p:spPr>
            <a:xfrm rot="10800000" flipH="1">
              <a:off x="6204049" y="4019089"/>
              <a:ext cx="731520" cy="1216152"/>
            </a:xfrm>
            <a:prstGeom prst="curvedLeftArrow">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grpSp>
      <p:sp>
        <p:nvSpPr>
          <p:cNvPr id="59" name="Arrow: Chevron 58">
            <a:extLst>
              <a:ext uri="{FF2B5EF4-FFF2-40B4-BE49-F238E27FC236}">
                <a16:creationId xmlns:a16="http://schemas.microsoft.com/office/drawing/2014/main" id="{3A24F8E6-89D0-4665-9A15-84AA34A998FE}"/>
              </a:ext>
            </a:extLst>
          </p:cNvPr>
          <p:cNvSpPr/>
          <p:nvPr/>
        </p:nvSpPr>
        <p:spPr>
          <a:xfrm>
            <a:off x="3143252" y="1089140"/>
            <a:ext cx="1915528" cy="484632"/>
          </a:xfrm>
          <a:prstGeom prst="chevron">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Montserrat"/>
                <a:ea typeface="+mn-ea"/>
                <a:cs typeface="+mn-cs"/>
              </a:rPr>
              <a:t>Pilot</a:t>
            </a:r>
          </a:p>
        </p:txBody>
      </p:sp>
      <p:cxnSp>
        <p:nvCxnSpPr>
          <p:cNvPr id="60" name="Straight Connector 59">
            <a:extLst>
              <a:ext uri="{FF2B5EF4-FFF2-40B4-BE49-F238E27FC236}">
                <a16:creationId xmlns:a16="http://schemas.microsoft.com/office/drawing/2014/main" id="{BB548398-130F-4C8D-83A5-049E45B71CD0}"/>
              </a:ext>
            </a:extLst>
          </p:cNvPr>
          <p:cNvCxnSpPr/>
          <p:nvPr/>
        </p:nvCxnSpPr>
        <p:spPr>
          <a:xfrm>
            <a:off x="3209925" y="1659497"/>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A153338-1147-48AF-A31C-3143C163C369}"/>
              </a:ext>
            </a:extLst>
          </p:cNvPr>
          <p:cNvCxnSpPr/>
          <p:nvPr/>
        </p:nvCxnSpPr>
        <p:spPr>
          <a:xfrm>
            <a:off x="5077828" y="1659497"/>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D43E4C-920F-4D14-B1FA-9500343B9FAE}"/>
              </a:ext>
            </a:extLst>
          </p:cNvPr>
          <p:cNvCxnSpPr/>
          <p:nvPr/>
        </p:nvCxnSpPr>
        <p:spPr>
          <a:xfrm>
            <a:off x="6896503" y="1659496"/>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D44F9F3-2980-48DF-A4C8-13A9A9C590EF}"/>
              </a:ext>
            </a:extLst>
          </p:cNvPr>
          <p:cNvSpPr txBox="1"/>
          <p:nvPr/>
        </p:nvSpPr>
        <p:spPr>
          <a:xfrm>
            <a:off x="941472" y="1802435"/>
            <a:ext cx="2225235"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Evaluate current landing zone, or prepare the landing zone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Provide recommendations on any findings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6"/>
                </a:solidFill>
                <a:latin typeface="Montserrat"/>
              </a:rPr>
              <a:t>Remediate where needed</a:t>
            </a:r>
            <a:endParaRPr kumimoji="0" lang="en-US" sz="1200" b="0" i="0" u="none" strike="noStrike" kern="1200" cap="none" spc="0" normalizeH="0" baseline="0" noProof="0" dirty="0">
              <a:ln>
                <a:noFill/>
              </a:ln>
              <a:solidFill>
                <a:schemeClr val="accent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accent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accent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p:txBody>
      </p:sp>
      <p:sp>
        <p:nvSpPr>
          <p:cNvPr id="64" name="TextBox 63">
            <a:extLst>
              <a:ext uri="{FF2B5EF4-FFF2-40B4-BE49-F238E27FC236}">
                <a16:creationId xmlns:a16="http://schemas.microsoft.com/office/drawing/2014/main" id="{DF2A4D97-58EB-4150-B290-34E6AAE631F1}"/>
              </a:ext>
            </a:extLst>
          </p:cNvPr>
          <p:cNvSpPr txBox="1"/>
          <p:nvPr/>
        </p:nvSpPr>
        <p:spPr>
          <a:xfrm>
            <a:off x="3272689" y="1815243"/>
            <a:ext cx="1813360" cy="212365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Migration Tooling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Migrate pilot  server group or workload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Learn your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Establish build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Fine-tune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Begin Discovery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p:txBody>
      </p:sp>
      <p:sp>
        <p:nvSpPr>
          <p:cNvPr id="65" name="TextBox 64">
            <a:extLst>
              <a:ext uri="{FF2B5EF4-FFF2-40B4-BE49-F238E27FC236}">
                <a16:creationId xmlns:a16="http://schemas.microsoft.com/office/drawing/2014/main" id="{6D9823D4-BE72-4591-B8E6-44C102A8AD17}"/>
              </a:ext>
            </a:extLst>
          </p:cNvPr>
          <p:cNvSpPr txBox="1"/>
          <p:nvPr/>
        </p:nvSpPr>
        <p:spPr>
          <a:xfrm>
            <a:off x="5129266" y="1802435"/>
            <a:ext cx="1813360" cy="304698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Prioritize migration workloads and align to phases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Workload analysis and architecture deep dive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Assess workload for cloud readiness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Identify migration strategy for each workload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Adjust initial migration plan, if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Schedule migration with the CMC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p:txBody>
      </p:sp>
      <p:sp>
        <p:nvSpPr>
          <p:cNvPr id="66" name="TextBox 65">
            <a:extLst>
              <a:ext uri="{FF2B5EF4-FFF2-40B4-BE49-F238E27FC236}">
                <a16:creationId xmlns:a16="http://schemas.microsoft.com/office/drawing/2014/main" id="{3228D3FB-72F9-4579-AA85-3ACEE66C7E16}"/>
              </a:ext>
            </a:extLst>
          </p:cNvPr>
          <p:cNvSpPr txBox="1"/>
          <p:nvPr/>
        </p:nvSpPr>
        <p:spPr>
          <a:xfrm>
            <a:off x="6976405" y="1802435"/>
            <a:ext cx="2062817" cy="230832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Replicate the workloads to the target Azure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Perform failover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Cutover the workloads to the target Azure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Perform post-failover setup for the workload and handoff to </a:t>
            </a:r>
            <a:r>
              <a:rPr lang="en-US" sz="1200" dirty="0">
                <a:solidFill>
                  <a:schemeClr val="accent6"/>
                </a:solidFill>
                <a:latin typeface="Montserrat"/>
              </a:rPr>
              <a:t>MBG</a:t>
            </a:r>
            <a:r>
              <a:rPr kumimoji="0" lang="en-US" sz="1200" b="0" i="0" u="none" strike="noStrike" kern="1200" cap="none" spc="0" normalizeH="0" baseline="0" noProof="0" dirty="0">
                <a:ln>
                  <a:noFill/>
                </a:ln>
                <a:solidFill>
                  <a:schemeClr val="accent6"/>
                </a:solidFill>
                <a:effectLst/>
                <a:uLnTx/>
                <a:uFillTx/>
                <a:latin typeface="Montserrat"/>
                <a:ea typeface="+mn-ea"/>
                <a:cs typeface="+mn-cs"/>
              </a:rPr>
              <a:t>’s Managed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accent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accent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p:txBody>
      </p:sp>
      <p:sp>
        <p:nvSpPr>
          <p:cNvPr id="67" name="TextBox 66">
            <a:extLst>
              <a:ext uri="{FF2B5EF4-FFF2-40B4-BE49-F238E27FC236}">
                <a16:creationId xmlns:a16="http://schemas.microsoft.com/office/drawing/2014/main" id="{66F10DD7-2801-4AA9-AEFC-B94271DB513D}"/>
              </a:ext>
            </a:extLst>
          </p:cNvPr>
          <p:cNvSpPr txBox="1"/>
          <p:nvPr/>
        </p:nvSpPr>
        <p:spPr>
          <a:xfrm>
            <a:off x="9391820" y="1798622"/>
            <a:ext cx="1813360" cy="156966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Managed operations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latin typeface="Montserrat"/>
                <a:ea typeface="+mn-ea"/>
                <a:cs typeface="+mn-cs"/>
              </a:rPr>
              <a:t>Optimize migrated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6"/>
                </a:solidFill>
                <a:latin typeface="Montserrat"/>
              </a:rPr>
              <a:t>Secure migrated workloads</a:t>
            </a:r>
            <a:endParaRPr kumimoji="0" lang="en-US" sz="1200" b="0" i="0" u="none" strike="noStrike" kern="1200" cap="none" spc="0" normalizeH="0" baseline="0" noProof="0" dirty="0">
              <a:ln>
                <a:noFill/>
              </a:ln>
              <a:solidFill>
                <a:schemeClr val="accent6"/>
              </a:solidFill>
              <a:effectLst/>
              <a:uLnTx/>
              <a:uFillTx/>
              <a:latin typeface="Montserra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Montserrat"/>
              <a:ea typeface="+mn-ea"/>
              <a:cs typeface="+mn-cs"/>
            </a:endParaRPr>
          </a:p>
        </p:txBody>
      </p:sp>
      <p:sp>
        <p:nvSpPr>
          <p:cNvPr id="68" name="Rectangle 67">
            <a:extLst>
              <a:ext uri="{FF2B5EF4-FFF2-40B4-BE49-F238E27FC236}">
                <a16:creationId xmlns:a16="http://schemas.microsoft.com/office/drawing/2014/main" id="{40FF1D74-02A1-45EC-B25C-70F070643D65}"/>
              </a:ext>
            </a:extLst>
          </p:cNvPr>
          <p:cNvSpPr/>
          <p:nvPr/>
        </p:nvSpPr>
        <p:spPr>
          <a:xfrm>
            <a:off x="7320078" y="4599928"/>
            <a:ext cx="1600308" cy="381632"/>
          </a:xfrm>
          <a:prstGeom prst="rect">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ontserrat"/>
              </a:rPr>
              <a:t>MBG</a:t>
            </a:r>
            <a:r>
              <a:rPr kumimoji="0" lang="en-US" sz="1100" b="1" i="0" u="none" strike="noStrike" kern="1200" cap="none" spc="0" normalizeH="0" baseline="0" noProof="0" dirty="0">
                <a:ln>
                  <a:noFill/>
                </a:ln>
                <a:solidFill>
                  <a:schemeClr val="tx1"/>
                </a:solidFill>
                <a:effectLst/>
                <a:uLnTx/>
                <a:uFillTx/>
                <a:latin typeface="Montserrat"/>
                <a:ea typeface="+mn-ea"/>
                <a:cs typeface="+mn-cs"/>
              </a:rPr>
              <a:t> Cloud Migration Center</a:t>
            </a:r>
          </a:p>
        </p:txBody>
      </p:sp>
      <p:sp>
        <p:nvSpPr>
          <p:cNvPr id="69" name="Rectangle 68">
            <a:extLst>
              <a:ext uri="{FF2B5EF4-FFF2-40B4-BE49-F238E27FC236}">
                <a16:creationId xmlns:a16="http://schemas.microsoft.com/office/drawing/2014/main" id="{4242B511-B44C-4182-B21A-2D9CEA36CDB3}"/>
              </a:ext>
            </a:extLst>
          </p:cNvPr>
          <p:cNvSpPr/>
          <p:nvPr/>
        </p:nvSpPr>
        <p:spPr>
          <a:xfrm>
            <a:off x="9604872" y="4605631"/>
            <a:ext cx="1600308" cy="38163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1"/>
                </a:solidFill>
                <a:latin typeface="Montserrat"/>
              </a:rPr>
              <a:t>MBG</a:t>
            </a:r>
            <a:r>
              <a:rPr kumimoji="0" lang="en-US" sz="1100" b="1" i="0" u="none" strike="noStrike" kern="1200" cap="none" spc="0" normalizeH="0" baseline="0" noProof="0" dirty="0">
                <a:ln>
                  <a:noFill/>
                </a:ln>
                <a:solidFill>
                  <a:schemeClr val="accent1"/>
                </a:solidFill>
                <a:effectLst/>
                <a:uLnTx/>
                <a:uFillTx/>
                <a:latin typeface="Montserrat"/>
                <a:ea typeface="+mn-ea"/>
                <a:cs typeface="+mn-cs"/>
              </a:rPr>
              <a:t> Managed Services</a:t>
            </a:r>
          </a:p>
        </p:txBody>
      </p:sp>
      <p:sp>
        <p:nvSpPr>
          <p:cNvPr id="70" name="Rectangle 69">
            <a:extLst>
              <a:ext uri="{FF2B5EF4-FFF2-40B4-BE49-F238E27FC236}">
                <a16:creationId xmlns:a16="http://schemas.microsoft.com/office/drawing/2014/main" id="{A626B19C-1352-40F2-AF8B-C2484F25312E}"/>
              </a:ext>
            </a:extLst>
          </p:cNvPr>
          <p:cNvSpPr/>
          <p:nvPr/>
        </p:nvSpPr>
        <p:spPr>
          <a:xfrm>
            <a:off x="1743077" y="4609798"/>
            <a:ext cx="4775440" cy="381632"/>
          </a:xfrm>
          <a:prstGeom prst="rect">
            <a:avLst/>
          </a:prstGeom>
          <a:solidFill>
            <a:schemeClr val="tx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FFFFFF"/>
                </a:solidFill>
                <a:latin typeface="Montserrat"/>
              </a:rPr>
              <a:t>MBG</a:t>
            </a:r>
            <a:r>
              <a:rPr kumimoji="0" lang="en-US" sz="1100" b="1" i="0" u="none" strike="noStrike" kern="1200" cap="none" spc="0" normalizeH="0" baseline="0" noProof="0" dirty="0">
                <a:ln>
                  <a:noFill/>
                </a:ln>
                <a:solidFill>
                  <a:srgbClr val="FFFFFF"/>
                </a:solidFill>
                <a:effectLst/>
                <a:uLnTx/>
                <a:uFillTx/>
                <a:latin typeface="Montserrat"/>
                <a:ea typeface="+mn-ea"/>
                <a:cs typeface="+mn-cs"/>
              </a:rPr>
              <a:t> &amp; Customer Project Team</a:t>
            </a:r>
          </a:p>
        </p:txBody>
      </p:sp>
      <p:cxnSp>
        <p:nvCxnSpPr>
          <p:cNvPr id="71" name="Straight Connector 70">
            <a:extLst>
              <a:ext uri="{FF2B5EF4-FFF2-40B4-BE49-F238E27FC236}">
                <a16:creationId xmlns:a16="http://schemas.microsoft.com/office/drawing/2014/main" id="{2861F623-DE1E-41E0-A0BD-4898433FA0BB}"/>
              </a:ext>
            </a:extLst>
          </p:cNvPr>
          <p:cNvCxnSpPr/>
          <p:nvPr/>
        </p:nvCxnSpPr>
        <p:spPr>
          <a:xfrm>
            <a:off x="9298909" y="1669021"/>
            <a:ext cx="0" cy="38361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8E66C48-30CD-4509-BDE0-AFE6BDFB088F}"/>
              </a:ext>
            </a:extLst>
          </p:cNvPr>
          <p:cNvSpPr/>
          <p:nvPr/>
        </p:nvSpPr>
        <p:spPr>
          <a:xfrm>
            <a:off x="3361818" y="5052732"/>
            <a:ext cx="1600308" cy="381632"/>
          </a:xfrm>
          <a:prstGeom prst="rect">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ontserrat"/>
              </a:rPr>
              <a:t>MBG</a:t>
            </a:r>
            <a:r>
              <a:rPr kumimoji="0" lang="en-US" sz="1100" b="1" i="0" u="none" strike="noStrike" kern="1200" cap="none" spc="0" normalizeH="0" baseline="0" noProof="0" dirty="0">
                <a:ln>
                  <a:noFill/>
                </a:ln>
                <a:solidFill>
                  <a:schemeClr val="tx1"/>
                </a:solidFill>
                <a:effectLst/>
                <a:uLnTx/>
                <a:uFillTx/>
                <a:latin typeface="Montserrat"/>
                <a:ea typeface="+mn-ea"/>
                <a:cs typeface="+mn-cs"/>
              </a:rPr>
              <a:t> Cloud Migration Center</a:t>
            </a:r>
          </a:p>
        </p:txBody>
      </p:sp>
      <p:sp>
        <p:nvSpPr>
          <p:cNvPr id="2" name="TextBox 1">
            <a:extLst>
              <a:ext uri="{FF2B5EF4-FFF2-40B4-BE49-F238E27FC236}">
                <a16:creationId xmlns:a16="http://schemas.microsoft.com/office/drawing/2014/main" id="{1F55CE00-888A-4BE2-BC77-91B3B981BF8D}"/>
              </a:ext>
            </a:extLst>
          </p:cNvPr>
          <p:cNvSpPr txBox="1"/>
          <p:nvPr/>
        </p:nvSpPr>
        <p:spPr>
          <a:xfrm>
            <a:off x="5876146" y="5824502"/>
            <a:ext cx="4658648" cy="400110"/>
          </a:xfrm>
          <a:prstGeom prst="rect">
            <a:avLst/>
          </a:prstGeom>
          <a:noFill/>
        </p:spPr>
        <p:txBody>
          <a:bodyPr wrap="none" rtlCol="0">
            <a:spAutoFit/>
          </a:bodyPr>
          <a:lstStyle/>
          <a:p>
            <a:r>
              <a:rPr lang="en-US" sz="2000" b="1" dirty="0">
                <a:solidFill>
                  <a:schemeClr val="accent2"/>
                </a:solidFill>
              </a:rPr>
              <a:t>Continuous Discovery and Migration</a:t>
            </a:r>
          </a:p>
        </p:txBody>
      </p:sp>
    </p:spTree>
    <p:extLst>
      <p:ext uri="{BB962C8B-B14F-4D97-AF65-F5344CB8AC3E}">
        <p14:creationId xmlns:p14="http://schemas.microsoft.com/office/powerpoint/2010/main" val="848205673"/>
      </p:ext>
    </p:extLst>
  </p:cSld>
  <p:clrMapOvr>
    <a:masterClrMapping/>
  </p:clrMapOvr>
</p:sld>
</file>

<file path=ppt/theme/theme1.xml><?xml version="1.0" encoding="utf-8"?>
<a:theme xmlns:a="http://schemas.openxmlformats.org/drawingml/2006/main" name="Tit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8492F494-BE81-41ED-AAF9-68FC9D83A2CC}"/>
    </a:ext>
  </a:extLst>
</a:theme>
</file>

<file path=ppt/theme/theme10.xml><?xml version="1.0" encoding="utf-8"?>
<a:theme xmlns:a="http://schemas.openxmlformats.org/drawingml/2006/main" name="Testimonial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989DE7FD-BE7D-4F06-B849-E29EBD6C6E47}"/>
    </a:ext>
  </a:extLst>
</a:theme>
</file>

<file path=ppt/theme/theme11.xml><?xml version="1.0" encoding="utf-8"?>
<a:theme xmlns:a="http://schemas.openxmlformats.org/drawingml/2006/main" name="Team Profil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C57AD11-3A33-4FB0-AC4E-C8A4E5BCFE0F}"/>
    </a:ext>
  </a:extLst>
</a:theme>
</file>

<file path=ppt/theme/theme12.xml><?xml version="1.0" encoding="utf-8"?>
<a:theme xmlns:a="http://schemas.openxmlformats.org/drawingml/2006/main" name="Blank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63B11679-C2DF-4608-980A-F19D76906444}"/>
    </a:ext>
  </a:extLst>
</a:theme>
</file>

<file path=ppt/theme/theme13.xml><?xml version="1.0" encoding="utf-8"?>
<a:theme xmlns:a="http://schemas.openxmlformats.org/drawingml/2006/main" name="Blank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85BE2A0E-0CAA-438B-94A2-A503AD57BC32}"/>
    </a:ext>
  </a:extLst>
</a:theme>
</file>

<file path=ppt/theme/theme14.xml><?xml version="1.0" encoding="utf-8"?>
<a:theme xmlns:a="http://schemas.openxmlformats.org/drawingml/2006/main" name="1_Office Theme">
  <a:themeElements>
    <a:clrScheme name="10th Magnitude - New Colors (2018)">
      <a:dk1>
        <a:srgbClr val="252126"/>
      </a:dk1>
      <a:lt1>
        <a:srgbClr val="FFFFFF"/>
      </a:lt1>
      <a:dk2>
        <a:srgbClr val="252126"/>
      </a:dk2>
      <a:lt2>
        <a:srgbClr val="FFFFFF"/>
      </a:lt2>
      <a:accent1>
        <a:srgbClr val="F26322"/>
      </a:accent1>
      <a:accent2>
        <a:srgbClr val="215691"/>
      </a:accent2>
      <a:accent3>
        <a:srgbClr val="6DA4CE"/>
      </a:accent3>
      <a:accent4>
        <a:srgbClr val="2DAB95"/>
      </a:accent4>
      <a:accent5>
        <a:srgbClr val="7F726C"/>
      </a:accent5>
      <a:accent6>
        <a:srgbClr val="B2AC9E"/>
      </a:accent6>
      <a:hlink>
        <a:srgbClr val="F26322"/>
      </a:hlink>
      <a:folHlink>
        <a:srgbClr val="2DAB95"/>
      </a:folHlink>
    </a:clrScheme>
    <a:fontScheme name="10th Magnitude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th Magnitude PPT Template" id="{87B7CA4A-A54F-4433-9259-D48FEB9D2672}" vid="{20E72560-FBF1-49D7-A381-DD61EAE054B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0EA4A6DE-0251-4994-8F26-7406B7AC8E5E}"/>
    </a:ext>
  </a:extLst>
</a:theme>
</file>

<file path=ppt/theme/theme3.xml><?xml version="1.0" encoding="utf-8"?>
<a:theme xmlns:a="http://schemas.openxmlformats.org/drawingml/2006/main" name="Agenda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EDED2A5D-6EA1-4F14-AA72-2C1E0E825727}"/>
    </a:ext>
  </a:extLst>
</a:theme>
</file>

<file path=ppt/theme/theme4.xml><?xml version="1.0" encoding="utf-8"?>
<a:theme xmlns:a="http://schemas.openxmlformats.org/drawingml/2006/main" name="Content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E7F71C9-013D-40A2-8882-61F981562CDD}"/>
    </a:ext>
  </a:extLst>
</a:theme>
</file>

<file path=ppt/theme/theme5.xml><?xml version="1.0" encoding="utf-8"?>
<a:theme xmlns:a="http://schemas.openxmlformats.org/drawingml/2006/main" name="Content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5E2F4F08-C066-4DDF-BB95-9BC598666028}"/>
    </a:ext>
  </a:extLst>
</a:theme>
</file>

<file path=ppt/theme/theme6.xml><?xml version="1.0" encoding="utf-8"?>
<a:theme xmlns:a="http://schemas.openxmlformats.org/drawingml/2006/main" name="Icon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6AB4079-B3CE-445F-9EBE-38F55D0EFBCB}"/>
    </a:ext>
  </a:extLst>
</a:theme>
</file>

<file path=ppt/theme/theme7.xml><?xml version="1.0" encoding="utf-8"?>
<a:theme xmlns:a="http://schemas.openxmlformats.org/drawingml/2006/main" name="Chart / Graph / Tab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F0D148D4-D1B8-4AFC-845E-DBDA4AC5ED34}"/>
    </a:ext>
  </a:extLst>
</a:theme>
</file>

<file path=ppt/theme/theme8.xml><?xml version="1.0" encoding="utf-8"?>
<a:theme xmlns:a="http://schemas.openxmlformats.org/drawingml/2006/main" name="Devic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D31DFAB3-0AEB-4AA7-A683-8CED5C930887}"/>
    </a:ext>
  </a:extLst>
</a:theme>
</file>

<file path=ppt/theme/theme9.xml><?xml version="1.0" encoding="utf-8"?>
<a:theme xmlns:a="http://schemas.openxmlformats.org/drawingml/2006/main" name="Device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076833AB-A488-4A9E-8C0E-82E92F6EB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7F05DA607A2A4CAA5FA95AE8B6A4C4" ma:contentTypeVersion="7" ma:contentTypeDescription="Create a new document." ma:contentTypeScope="" ma:versionID="2b1de2b3930e9c636cd8b9c792a53b8e">
  <xsd:schema xmlns:xsd="http://www.w3.org/2001/XMLSchema" xmlns:xs="http://www.w3.org/2001/XMLSchema" xmlns:p="http://schemas.microsoft.com/office/2006/metadata/properties" xmlns:ns2="2c4e1b44-4198-4e94-9bea-673078799ec1" xmlns:ns3="bbc0f3e1-63d8-48db-92f9-b9c2323a3b10" targetNamespace="http://schemas.microsoft.com/office/2006/metadata/properties" ma:root="true" ma:fieldsID="7b73ca05e44a74a406f423556b9535e2" ns2:_="" ns3:_="">
    <xsd:import namespace="2c4e1b44-4198-4e94-9bea-673078799ec1"/>
    <xsd:import namespace="bbc0f3e1-63d8-48db-92f9-b9c2323a3b1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4e1b44-4198-4e94-9bea-673078799e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c0f3e1-63d8-48db-92f9-b9c2323a3b1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CA2FBB-35BD-4447-AE59-6539C2BE1BBD}">
  <ds:schemaRefs>
    <ds:schemaRef ds:uri="http://schemas.microsoft.com/sharepoint/v3/contenttype/forms"/>
  </ds:schemaRefs>
</ds:datastoreItem>
</file>

<file path=customXml/itemProps2.xml><?xml version="1.0" encoding="utf-8"?>
<ds:datastoreItem xmlns:ds="http://schemas.openxmlformats.org/officeDocument/2006/customXml" ds:itemID="{054E2769-79B1-4538-ACD1-601DD6881BF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C1BDCEB-34A2-44CB-BA2F-C844759596AD}"/>
</file>

<file path=docProps/app.xml><?xml version="1.0" encoding="utf-8"?>
<Properties xmlns="http://schemas.openxmlformats.org/officeDocument/2006/extended-properties" xmlns:vt="http://schemas.openxmlformats.org/officeDocument/2006/docPropsVTypes">
  <TotalTime>0</TotalTime>
  <Words>2197</Words>
  <Application>Microsoft Office PowerPoint</Application>
  <PresentationFormat>Widescreen</PresentationFormat>
  <Paragraphs>334</Paragraphs>
  <Slides>22</Slides>
  <Notes>19</Notes>
  <HiddenSlides>0</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22</vt:i4>
      </vt:variant>
    </vt:vector>
  </HeadingPairs>
  <TitlesOfParts>
    <vt:vector size="46" baseType="lpstr">
      <vt:lpstr>Arial</vt:lpstr>
      <vt:lpstr>Arial Black</vt:lpstr>
      <vt:lpstr>Calibri</vt:lpstr>
      <vt:lpstr>Montserrat</vt:lpstr>
      <vt:lpstr>Montserrat ExtraLight</vt:lpstr>
      <vt:lpstr>Montserrat Light</vt:lpstr>
      <vt:lpstr>Segoe UI</vt:lpstr>
      <vt:lpstr>Skyscanner Relative Book</vt:lpstr>
      <vt:lpstr>Symbol</vt:lpstr>
      <vt:lpstr>Wingdings</vt:lpstr>
      <vt:lpstr>Title Slides</vt:lpstr>
      <vt:lpstr>Divider Slides</vt:lpstr>
      <vt:lpstr>Agenda Slides</vt:lpstr>
      <vt:lpstr>Content Slides</vt:lpstr>
      <vt:lpstr>Content Slides - GO Footer</vt:lpstr>
      <vt:lpstr>Icon Slides</vt:lpstr>
      <vt:lpstr>Chart / Graph / Table Slides</vt:lpstr>
      <vt:lpstr>Device Slides</vt:lpstr>
      <vt:lpstr>Device Slides - GO Footer</vt:lpstr>
      <vt:lpstr>Testimonials</vt:lpstr>
      <vt:lpstr>Team Profiles</vt:lpstr>
      <vt:lpstr>Blank Slides</vt:lpstr>
      <vt:lpstr>Blank Slides - GO Footer</vt:lpstr>
      <vt:lpstr>1_Office Theme</vt:lpstr>
      <vt:lpstr>PowerPoint Presentation</vt:lpstr>
      <vt:lpstr>PowerPoint Presentation</vt:lpstr>
      <vt:lpstr>Project Setup – Getting Started</vt:lpstr>
      <vt:lpstr>Project Setup – Collaboration</vt:lpstr>
      <vt:lpstr>Workload Planning</vt:lpstr>
      <vt:lpstr>Workload Planning – Migration Schedule</vt:lpstr>
      <vt:lpstr>Workload Planning - Workload and Server Lists</vt:lpstr>
      <vt:lpstr>Project Backlog</vt:lpstr>
      <vt:lpstr>Migration Process</vt:lpstr>
      <vt:lpstr>Landing Zone Assessment</vt:lpstr>
      <vt:lpstr>Migration Tooling Setup</vt:lpstr>
      <vt:lpstr>Migration Process</vt:lpstr>
      <vt:lpstr>PowerPoint Presentation</vt:lpstr>
      <vt:lpstr>Migration Pilot</vt:lpstr>
      <vt:lpstr>Workload Discovery</vt:lpstr>
      <vt:lpstr>Migration – Getting Started</vt:lpstr>
      <vt:lpstr>Migration – Planning</vt:lpstr>
      <vt:lpstr>Migration – Scheduling</vt:lpstr>
      <vt:lpstr>Migration – Failover Testing</vt:lpstr>
      <vt:lpstr>Migration – Cutover</vt:lpstr>
      <vt:lpstr>Migration – Handoff</vt:lpstr>
      <vt:lpstr>Process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Henderson</dc:creator>
  <cp:lastModifiedBy>Kyle Blouin</cp:lastModifiedBy>
  <cp:revision>1</cp:revision>
  <dcterms:created xsi:type="dcterms:W3CDTF">2019-09-22T16:25:56Z</dcterms:created>
  <dcterms:modified xsi:type="dcterms:W3CDTF">2021-02-03T21:39:00Z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0x010100077F05DA607A2A4CAA5FA95AE8B6A4C4</vt:lpwstr>
  </property>
</Properties>
</file>